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44" r:id="rId4"/>
  </p:sldMasterIdLst>
  <p:notesMasterIdLst>
    <p:notesMasterId r:id="rId12"/>
  </p:notesMasterIdLst>
  <p:handoutMasterIdLst>
    <p:handoutMasterId r:id="rId13"/>
  </p:handoutMasterIdLst>
  <p:sldIdLst>
    <p:sldId id="256" r:id="rId5"/>
    <p:sldId id="258" r:id="rId6"/>
    <p:sldId id="260" r:id="rId7"/>
    <p:sldId id="264" r:id="rId8"/>
    <p:sldId id="274" r:id="rId9"/>
    <p:sldId id="275" r:id="rId10"/>
    <p:sldId id="276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5256" autoAdjust="0"/>
  </p:normalViewPr>
  <p:slideViewPr>
    <p:cSldViewPr snapToGrid="0" snapToObjects="1">
      <p:cViewPr varScale="1">
        <p:scale>
          <a:sx n="115" d="100"/>
          <a:sy n="115" d="100"/>
        </p:scale>
        <p:origin x="432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8" d="100"/>
          <a:sy n="68" d="100"/>
        </p:scale>
        <p:origin x="3288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37F2D40-DF92-4ADE-A761-CBF896599CA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74F42E9-55BA-437C-85B3-324B4E2BF26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6D81A9-CFC2-4640-899E-DD3E177BE50A}" type="datetimeFigureOut">
              <a:rPr lang="en-US" smtClean="0"/>
              <a:t>5/17/2022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7DF0FD-84A5-462F-A0AC-B2CEF6020C4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85C710-014C-4C89-9B64-843B9863CEB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C605DA-80A8-4B7B-B889-6C5700BB4CE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65392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1E50F4-C55A-473A-A70B-4B042EF011A9}" type="datetimeFigureOut">
              <a:rPr lang="en-US" smtClean="0"/>
              <a:t>5/17/2022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544625-0ADF-4414-89A2-9E135F0C849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22280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98086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66540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40312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0103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8347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87DE6118-2437-4B30-8E3C-4D2BE6020583}" type="datetimeFigureOut">
              <a:rPr lang="en-US" smtClean="0"/>
              <a:pPr/>
              <a:t>5/17/2022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23250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5/17/2022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63127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5/17/2022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80088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5/17/2022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053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5/17/2022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85693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5/17/2022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41876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5/17/2022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59608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5/17/2022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21260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5/17/2022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75429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5/17/2022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65461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5/17/2022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45802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5/17/2022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31046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5/17/2022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72993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5/17/2022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05505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5/17/2022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30739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5/17/2022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09764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5/17/2022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90806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87DE6118-2437-4B30-8E3C-4D2BE6020583}" type="datetimeFigureOut">
              <a:rPr lang="en-US" smtClean="0"/>
              <a:pPr/>
              <a:t>5/17/2022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506576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  <p:sldLayoutId id="2147483756" r:id="rId12"/>
    <p:sldLayoutId id="2147483757" r:id="rId13"/>
    <p:sldLayoutId id="2147483758" r:id="rId14"/>
    <p:sldLayoutId id="2147483759" r:id="rId15"/>
    <p:sldLayoutId id="2147483760" r:id="rId16"/>
    <p:sldLayoutId id="2147483761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night sky with mountains far away on the horizon">
            <a:extLst>
              <a:ext uri="{FF2B5EF4-FFF2-40B4-BE49-F238E27FC236}">
                <a16:creationId xmlns:a16="http://schemas.microsoft.com/office/drawing/2014/main" id="{7C454B0C-0819-4D56-9275-BCE254DA65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40C7600-5BA8-4A54-887F-74AF87750A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"/>
            <a:ext cx="12192000" cy="2630310"/>
          </a:xfrm>
        </p:spPr>
        <p:txBody>
          <a:bodyPr>
            <a:normAutofit/>
          </a:bodyPr>
          <a:lstStyle/>
          <a:p>
            <a:pPr algn="ctr"/>
            <a:r>
              <a:rPr lang="en-US" sz="6600" b="1" dirty="0" err="1"/>
              <a:t>Turizmi</a:t>
            </a:r>
            <a:r>
              <a:rPr lang="en-US" sz="6600" b="1" dirty="0"/>
              <a:t> ne </a:t>
            </a:r>
            <a:r>
              <a:rPr lang="en-US" sz="6600" b="1" dirty="0" err="1"/>
              <a:t>shqiperi</a:t>
            </a:r>
            <a:endParaRPr lang="en-US" sz="6600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584786-6548-4BB4-95FD-977AD1F362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97127" y="3764844"/>
            <a:ext cx="7197726" cy="999067"/>
          </a:xfrm>
        </p:spPr>
        <p:txBody>
          <a:bodyPr>
            <a:normAutofit/>
          </a:bodyPr>
          <a:lstStyle/>
          <a:p>
            <a:pPr algn="ctr"/>
            <a:r>
              <a:rPr lang="en-US" sz="2800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Projekt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: web design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6F5776-9EB9-4CC7-97D7-4CBD6AE7F3EA}"/>
              </a:ext>
            </a:extLst>
          </p:cNvPr>
          <p:cNvSpPr txBox="1"/>
          <p:nvPr/>
        </p:nvSpPr>
        <p:spPr>
          <a:xfrm>
            <a:off x="8517364" y="6013627"/>
            <a:ext cx="352213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Punoi</a:t>
            </a:r>
            <a:r>
              <a:rPr lang="en-US" sz="20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200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: Martin </a:t>
            </a:r>
            <a:r>
              <a:rPr lang="en-US" sz="2000" dirty="0" err="1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Shengjergji</a:t>
            </a:r>
            <a:r>
              <a:rPr lang="en-US" sz="200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, </a:t>
            </a:r>
            <a:r>
              <a:rPr lang="en-US" sz="2000" dirty="0" err="1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Trejzi</a:t>
            </a:r>
            <a:r>
              <a:rPr lang="en-US" sz="200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Xhaho</a:t>
            </a:r>
            <a:r>
              <a:rPr lang="en-US" sz="200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, </a:t>
            </a:r>
            <a:r>
              <a:rPr lang="en-US" sz="2000" dirty="0" err="1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Denilson</a:t>
            </a:r>
            <a:r>
              <a:rPr lang="en-US" sz="200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Dupi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4177214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9F444-FCBD-B140-9C05-E443FA080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875" y="-60042"/>
            <a:ext cx="6143423" cy="1456267"/>
          </a:xfrm>
        </p:spPr>
        <p:txBody>
          <a:bodyPr>
            <a:normAutofit/>
          </a:bodyPr>
          <a:lstStyle/>
          <a:p>
            <a:r>
              <a:rPr lang="en-US" dirty="0" err="1"/>
              <a:t>hyrje</a:t>
            </a:r>
            <a:endParaRPr lang="ru-RU" dirty="0"/>
          </a:p>
        </p:txBody>
      </p:sp>
      <p:pic>
        <p:nvPicPr>
          <p:cNvPr id="4" name="Picture 3" descr="satellite against the night sky">
            <a:extLst>
              <a:ext uri="{FF2B5EF4-FFF2-40B4-BE49-F238E27FC236}">
                <a16:creationId xmlns:a16="http://schemas.microsoft.com/office/drawing/2014/main" id="{D4F2268B-BB87-42FB-B84F-C145C01B497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611" r="16027" b="1"/>
          <a:stretch/>
        </p:blipFill>
        <p:spPr>
          <a:xfrm>
            <a:off x="8888133" y="4144246"/>
            <a:ext cx="3302966" cy="2717299"/>
          </a:xfrm>
          <a:custGeom>
            <a:avLst/>
            <a:gdLst>
              <a:gd name="connsiteX0" fmla="*/ 1663658 w 3039855"/>
              <a:gd name="connsiteY0" fmla="*/ 0 h 2500842"/>
              <a:gd name="connsiteX1" fmla="*/ 2947417 w 3039855"/>
              <a:gd name="connsiteY1" fmla="*/ 605417 h 2500842"/>
              <a:gd name="connsiteX2" fmla="*/ 3039855 w 3039855"/>
              <a:gd name="connsiteY2" fmla="*/ 729032 h 2500842"/>
              <a:gd name="connsiteX3" fmla="*/ 3039855 w 3039855"/>
              <a:gd name="connsiteY3" fmla="*/ 2500842 h 2500842"/>
              <a:gd name="connsiteX4" fmla="*/ 226952 w 3039855"/>
              <a:gd name="connsiteY4" fmla="*/ 2500842 h 2500842"/>
              <a:gd name="connsiteX5" fmla="*/ 155401 w 3039855"/>
              <a:gd name="connsiteY5" fmla="*/ 2366679 h 2500842"/>
              <a:gd name="connsiteX6" fmla="*/ 0 w 3039855"/>
              <a:gd name="connsiteY6" fmla="*/ 1663658 h 2500842"/>
              <a:gd name="connsiteX7" fmla="*/ 1663658 w 3039855"/>
              <a:gd name="connsiteY7" fmla="*/ 0 h 2500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39855" h="2500842">
                <a:moveTo>
                  <a:pt x="1663658" y="0"/>
                </a:moveTo>
                <a:cubicBezTo>
                  <a:pt x="2180490" y="0"/>
                  <a:pt x="2642278" y="235674"/>
                  <a:pt x="2947417" y="605417"/>
                </a:cubicBezTo>
                <a:lnTo>
                  <a:pt x="3039855" y="729032"/>
                </a:lnTo>
                <a:lnTo>
                  <a:pt x="3039855" y="2500842"/>
                </a:lnTo>
                <a:lnTo>
                  <a:pt x="226952" y="2500842"/>
                </a:lnTo>
                <a:lnTo>
                  <a:pt x="155401" y="2366679"/>
                </a:lnTo>
                <a:cubicBezTo>
                  <a:pt x="55691" y="2153127"/>
                  <a:pt x="0" y="1914896"/>
                  <a:pt x="0" y="1663658"/>
                </a:cubicBezTo>
                <a:cubicBezTo>
                  <a:pt x="0" y="744845"/>
                  <a:pt x="744845" y="0"/>
                  <a:pt x="1663658" y="0"/>
                </a:cubicBezTo>
                <a:close/>
              </a:path>
            </a:pathLst>
          </a:custGeom>
        </p:spPr>
      </p:pic>
      <p:grpSp>
        <p:nvGrpSpPr>
          <p:cNvPr id="179" name="Group 178">
            <a:extLst>
              <a:ext uri="{FF2B5EF4-FFF2-40B4-BE49-F238E27FC236}">
                <a16:creationId xmlns:a16="http://schemas.microsoft.com/office/drawing/2014/main" id="{CFEF753B-CA1B-4178-80F5-095B7FEA21C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21267604">
            <a:off x="8565602" y="3905595"/>
            <a:ext cx="3639934" cy="3163289"/>
            <a:chOff x="5281603" y="104899"/>
            <a:chExt cx="6910397" cy="6005491"/>
          </a:xfrm>
        </p:grpSpPr>
        <p:sp>
          <p:nvSpPr>
            <p:cNvPr id="180" name="Freeform 98">
              <a:extLst>
                <a:ext uri="{FF2B5EF4-FFF2-40B4-BE49-F238E27FC236}">
                  <a16:creationId xmlns:a16="http://schemas.microsoft.com/office/drawing/2014/main" id="{86C68ECC-F0A0-411E-A303-6DC0707A366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81" name="Group 180">
              <a:extLst>
                <a:ext uri="{FF2B5EF4-FFF2-40B4-BE49-F238E27FC236}">
                  <a16:creationId xmlns:a16="http://schemas.microsoft.com/office/drawing/2014/main" id="{6A21E140-4ECB-4C42-BDC7-F4351513DA9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182" name="Straight Connector 181">
                <a:extLst>
                  <a:ext uri="{FF2B5EF4-FFF2-40B4-BE49-F238E27FC236}">
                    <a16:creationId xmlns:a16="http://schemas.microsoft.com/office/drawing/2014/main" id="{2940CFC5-AC4C-4746-A3B9-3DD434FF6DE6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>
                <a:extLst>
                  <a:ext uri="{FF2B5EF4-FFF2-40B4-BE49-F238E27FC236}">
                    <a16:creationId xmlns:a16="http://schemas.microsoft.com/office/drawing/2014/main" id="{6EC95677-9C92-4D0D-91D4-E07380F2502B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>
                <a:extLst>
                  <a:ext uri="{FF2B5EF4-FFF2-40B4-BE49-F238E27FC236}">
                    <a16:creationId xmlns:a16="http://schemas.microsoft.com/office/drawing/2014/main" id="{097602B2-71E1-4395-9C47-DE48B712AE8C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Straight Connector 184">
                <a:extLst>
                  <a:ext uri="{FF2B5EF4-FFF2-40B4-BE49-F238E27FC236}">
                    <a16:creationId xmlns:a16="http://schemas.microsoft.com/office/drawing/2014/main" id="{7FC50570-F1A9-4DB3-A64D-3A21A588820A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Straight Connector 185">
                <a:extLst>
                  <a:ext uri="{FF2B5EF4-FFF2-40B4-BE49-F238E27FC236}">
                    <a16:creationId xmlns:a16="http://schemas.microsoft.com/office/drawing/2014/main" id="{88E4F209-3FDA-4C17-A86D-59990132FF4D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>
                <a:extLst>
                  <a:ext uri="{FF2B5EF4-FFF2-40B4-BE49-F238E27FC236}">
                    <a16:creationId xmlns:a16="http://schemas.microsoft.com/office/drawing/2014/main" id="{9950C402-F8DC-4C99-90A8-CD67BDEC6CB4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>
                <a:extLst>
                  <a:ext uri="{FF2B5EF4-FFF2-40B4-BE49-F238E27FC236}">
                    <a16:creationId xmlns:a16="http://schemas.microsoft.com/office/drawing/2014/main" id="{76483FEF-FBDD-456C-AD52-B6D166FB1C09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Connector 188">
                <a:extLst>
                  <a:ext uri="{FF2B5EF4-FFF2-40B4-BE49-F238E27FC236}">
                    <a16:creationId xmlns:a16="http://schemas.microsoft.com/office/drawing/2014/main" id="{DA316CA5-D470-4E6D-A6E8-D35DB7725D2E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189">
                <a:extLst>
                  <a:ext uri="{FF2B5EF4-FFF2-40B4-BE49-F238E27FC236}">
                    <a16:creationId xmlns:a16="http://schemas.microsoft.com/office/drawing/2014/main" id="{8BFA4937-71AA-4400-8DCD-20E5DF050171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Straight Connector 190">
                <a:extLst>
                  <a:ext uri="{FF2B5EF4-FFF2-40B4-BE49-F238E27FC236}">
                    <a16:creationId xmlns:a16="http://schemas.microsoft.com/office/drawing/2014/main" id="{768FA0D4-7119-47B3-8329-0978770774F5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Straight Connector 191">
                <a:extLst>
                  <a:ext uri="{FF2B5EF4-FFF2-40B4-BE49-F238E27FC236}">
                    <a16:creationId xmlns:a16="http://schemas.microsoft.com/office/drawing/2014/main" id="{62C433AC-8114-47CC-9467-FCB5FE9807B3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Straight Connector 192">
                <a:extLst>
                  <a:ext uri="{FF2B5EF4-FFF2-40B4-BE49-F238E27FC236}">
                    <a16:creationId xmlns:a16="http://schemas.microsoft.com/office/drawing/2014/main" id="{BF9CB489-BA36-4004-A019-75FBA23CCB95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Straight Connector 193">
                <a:extLst>
                  <a:ext uri="{FF2B5EF4-FFF2-40B4-BE49-F238E27FC236}">
                    <a16:creationId xmlns:a16="http://schemas.microsoft.com/office/drawing/2014/main" id="{B4C060E4-E790-4A31-B683-EA834FCF4E26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Straight Connector 194">
                <a:extLst>
                  <a:ext uri="{FF2B5EF4-FFF2-40B4-BE49-F238E27FC236}">
                    <a16:creationId xmlns:a16="http://schemas.microsoft.com/office/drawing/2014/main" id="{13F00D2A-400F-4678-BB33-16B61650F478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Straight Connector 195">
                <a:extLst>
                  <a:ext uri="{FF2B5EF4-FFF2-40B4-BE49-F238E27FC236}">
                    <a16:creationId xmlns:a16="http://schemas.microsoft.com/office/drawing/2014/main" id="{46AABFD4-3727-4DF4-933A-C0A090248A80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Straight Connector 196">
                <a:extLst>
                  <a:ext uri="{FF2B5EF4-FFF2-40B4-BE49-F238E27FC236}">
                    <a16:creationId xmlns:a16="http://schemas.microsoft.com/office/drawing/2014/main" id="{6CC40A87-D067-41BF-B368-A197EC0D9DF0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Straight Connector 197">
                <a:extLst>
                  <a:ext uri="{FF2B5EF4-FFF2-40B4-BE49-F238E27FC236}">
                    <a16:creationId xmlns:a16="http://schemas.microsoft.com/office/drawing/2014/main" id="{E116F92B-7098-4139-AC77-75B4CE3323F8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Straight Connector 198">
                <a:extLst>
                  <a:ext uri="{FF2B5EF4-FFF2-40B4-BE49-F238E27FC236}">
                    <a16:creationId xmlns:a16="http://schemas.microsoft.com/office/drawing/2014/main" id="{CFDF485C-38E7-4C0D-A2A7-3F1DE3B918A5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>
                <a:extLst>
                  <a:ext uri="{FF2B5EF4-FFF2-40B4-BE49-F238E27FC236}">
                    <a16:creationId xmlns:a16="http://schemas.microsoft.com/office/drawing/2014/main" id="{BF6DBD12-21A0-4F07-953F-D3B3486C1510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Straight Connector 200">
                <a:extLst>
                  <a:ext uri="{FF2B5EF4-FFF2-40B4-BE49-F238E27FC236}">
                    <a16:creationId xmlns:a16="http://schemas.microsoft.com/office/drawing/2014/main" id="{554F4E42-5B16-41F4-8FF4-2EB134C1FE1D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Straight Connector 201">
                <a:extLst>
                  <a:ext uri="{FF2B5EF4-FFF2-40B4-BE49-F238E27FC236}">
                    <a16:creationId xmlns:a16="http://schemas.microsoft.com/office/drawing/2014/main" id="{6F4CC20F-EBF6-4AFE-9A4F-68ACC7513B4E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Straight Connector 202">
                <a:extLst>
                  <a:ext uri="{FF2B5EF4-FFF2-40B4-BE49-F238E27FC236}">
                    <a16:creationId xmlns:a16="http://schemas.microsoft.com/office/drawing/2014/main" id="{FA745DE2-9816-4D5B-BB41-BE1874612FFF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Straight Connector 203">
                <a:extLst>
                  <a:ext uri="{FF2B5EF4-FFF2-40B4-BE49-F238E27FC236}">
                    <a16:creationId xmlns:a16="http://schemas.microsoft.com/office/drawing/2014/main" id="{D5B5D721-5554-457C-BE2F-BCA2505CADF6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Connector 204">
                <a:extLst>
                  <a:ext uri="{FF2B5EF4-FFF2-40B4-BE49-F238E27FC236}">
                    <a16:creationId xmlns:a16="http://schemas.microsoft.com/office/drawing/2014/main" id="{BAFF390C-48FB-4FA5-998E-6DDDF9D2B415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Connector 205">
                <a:extLst>
                  <a:ext uri="{FF2B5EF4-FFF2-40B4-BE49-F238E27FC236}">
                    <a16:creationId xmlns:a16="http://schemas.microsoft.com/office/drawing/2014/main" id="{F4B2E647-1CF4-4AF8-9AF5-8EAB6D6E888E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Straight Connector 206">
                <a:extLst>
                  <a:ext uri="{FF2B5EF4-FFF2-40B4-BE49-F238E27FC236}">
                    <a16:creationId xmlns:a16="http://schemas.microsoft.com/office/drawing/2014/main" id="{46DA8C50-AA32-47D8-8DCB-DE9624E60EF3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Straight Connector 207">
                <a:extLst>
                  <a:ext uri="{FF2B5EF4-FFF2-40B4-BE49-F238E27FC236}">
                    <a16:creationId xmlns:a16="http://schemas.microsoft.com/office/drawing/2014/main" id="{51ED6412-8EBC-4680-B7D2-65A4F73BBBD2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Straight Connector 208">
                <a:extLst>
                  <a:ext uri="{FF2B5EF4-FFF2-40B4-BE49-F238E27FC236}">
                    <a16:creationId xmlns:a16="http://schemas.microsoft.com/office/drawing/2014/main" id="{2983F033-A214-4959-956E-4B50B7AC660C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Straight Connector 209">
                <a:extLst>
                  <a:ext uri="{FF2B5EF4-FFF2-40B4-BE49-F238E27FC236}">
                    <a16:creationId xmlns:a16="http://schemas.microsoft.com/office/drawing/2014/main" id="{A77F30C3-5A8C-4BEB-95C1-A7B9C0961F3C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Straight Connector 210">
                <a:extLst>
                  <a:ext uri="{FF2B5EF4-FFF2-40B4-BE49-F238E27FC236}">
                    <a16:creationId xmlns:a16="http://schemas.microsoft.com/office/drawing/2014/main" id="{99A432F5-9A86-437C-8108-7945FA72EC46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Straight Connector 211">
                <a:extLst>
                  <a:ext uri="{FF2B5EF4-FFF2-40B4-BE49-F238E27FC236}">
                    <a16:creationId xmlns:a16="http://schemas.microsoft.com/office/drawing/2014/main" id="{4F8B1465-BA18-4D1C-ADED-D4BAA7638AA4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Straight Connector 212">
                <a:extLst>
                  <a:ext uri="{FF2B5EF4-FFF2-40B4-BE49-F238E27FC236}">
                    <a16:creationId xmlns:a16="http://schemas.microsoft.com/office/drawing/2014/main" id="{45DD7842-E27E-4461-B9C8-63AD2F0C44F3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Straight Connector 213">
                <a:extLst>
                  <a:ext uri="{FF2B5EF4-FFF2-40B4-BE49-F238E27FC236}">
                    <a16:creationId xmlns:a16="http://schemas.microsoft.com/office/drawing/2014/main" id="{3C45934F-49A5-4EDB-A9A3-5540D74AB1AB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Straight Connector 214">
                <a:extLst>
                  <a:ext uri="{FF2B5EF4-FFF2-40B4-BE49-F238E27FC236}">
                    <a16:creationId xmlns:a16="http://schemas.microsoft.com/office/drawing/2014/main" id="{EEF9B0E3-0DC0-4D03-A02B-8F62D905F4F5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Straight Connector 215">
                <a:extLst>
                  <a:ext uri="{FF2B5EF4-FFF2-40B4-BE49-F238E27FC236}">
                    <a16:creationId xmlns:a16="http://schemas.microsoft.com/office/drawing/2014/main" id="{2B1998C4-BF81-4332-A399-AD43467F677F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Straight Connector 216">
                <a:extLst>
                  <a:ext uri="{FF2B5EF4-FFF2-40B4-BE49-F238E27FC236}">
                    <a16:creationId xmlns:a16="http://schemas.microsoft.com/office/drawing/2014/main" id="{44CFAF52-7684-46F2-8DFD-70A7F36DB0E6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Straight Connector 217">
                <a:extLst>
                  <a:ext uri="{FF2B5EF4-FFF2-40B4-BE49-F238E27FC236}">
                    <a16:creationId xmlns:a16="http://schemas.microsoft.com/office/drawing/2014/main" id="{93EFB5D1-BDF7-40B6-BBEA-D489CE79F154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Straight Connector 218">
                <a:extLst>
                  <a:ext uri="{FF2B5EF4-FFF2-40B4-BE49-F238E27FC236}">
                    <a16:creationId xmlns:a16="http://schemas.microsoft.com/office/drawing/2014/main" id="{B5A98777-A259-461F-A9B2-21DFC45C179E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Straight Connector 219">
                <a:extLst>
                  <a:ext uri="{FF2B5EF4-FFF2-40B4-BE49-F238E27FC236}">
                    <a16:creationId xmlns:a16="http://schemas.microsoft.com/office/drawing/2014/main" id="{0F795195-D966-482A-8D47-6265C00F6D00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Straight Connector 220">
                <a:extLst>
                  <a:ext uri="{FF2B5EF4-FFF2-40B4-BE49-F238E27FC236}">
                    <a16:creationId xmlns:a16="http://schemas.microsoft.com/office/drawing/2014/main" id="{6E881E12-FFE1-441E-B36B-804289472BA7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Straight Connector 221">
                <a:extLst>
                  <a:ext uri="{FF2B5EF4-FFF2-40B4-BE49-F238E27FC236}">
                    <a16:creationId xmlns:a16="http://schemas.microsoft.com/office/drawing/2014/main" id="{61DBEB97-C3B3-4646-9760-227E20B15557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Straight Connector 222">
                <a:extLst>
                  <a:ext uri="{FF2B5EF4-FFF2-40B4-BE49-F238E27FC236}">
                    <a16:creationId xmlns:a16="http://schemas.microsoft.com/office/drawing/2014/main" id="{0BA17FBA-A611-4CA2-9CDC-E073B889C4CA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Straight Connector 223">
                <a:extLst>
                  <a:ext uri="{FF2B5EF4-FFF2-40B4-BE49-F238E27FC236}">
                    <a16:creationId xmlns:a16="http://schemas.microsoft.com/office/drawing/2014/main" id="{1B66F6D2-50DA-4E7A-8583-E9159CD9622E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Straight Connector 224">
                <a:extLst>
                  <a:ext uri="{FF2B5EF4-FFF2-40B4-BE49-F238E27FC236}">
                    <a16:creationId xmlns:a16="http://schemas.microsoft.com/office/drawing/2014/main" id="{DD181CC7-8652-404A-B5C7-58004FD15F30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Straight Connector 225">
                <a:extLst>
                  <a:ext uri="{FF2B5EF4-FFF2-40B4-BE49-F238E27FC236}">
                    <a16:creationId xmlns:a16="http://schemas.microsoft.com/office/drawing/2014/main" id="{75706D69-47CD-47E3-83C9-EDB4EAF58C8A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Straight Connector 226">
                <a:extLst>
                  <a:ext uri="{FF2B5EF4-FFF2-40B4-BE49-F238E27FC236}">
                    <a16:creationId xmlns:a16="http://schemas.microsoft.com/office/drawing/2014/main" id="{2ADC21AA-CD21-436C-A9D7-DC4167E50082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Straight Connector 227">
                <a:extLst>
                  <a:ext uri="{FF2B5EF4-FFF2-40B4-BE49-F238E27FC236}">
                    <a16:creationId xmlns:a16="http://schemas.microsoft.com/office/drawing/2014/main" id="{4702CCCC-772F-4AF1-8201-73C25371105B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Straight Connector 228">
                <a:extLst>
                  <a:ext uri="{FF2B5EF4-FFF2-40B4-BE49-F238E27FC236}">
                    <a16:creationId xmlns:a16="http://schemas.microsoft.com/office/drawing/2014/main" id="{62AAD2B7-288B-42CF-804B-E33B84D747A6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Straight Connector 229">
                <a:extLst>
                  <a:ext uri="{FF2B5EF4-FFF2-40B4-BE49-F238E27FC236}">
                    <a16:creationId xmlns:a16="http://schemas.microsoft.com/office/drawing/2014/main" id="{D51CCD7B-95EB-4EE4-BAED-4308C80BF36E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Straight Connector 230">
                <a:extLst>
                  <a:ext uri="{FF2B5EF4-FFF2-40B4-BE49-F238E27FC236}">
                    <a16:creationId xmlns:a16="http://schemas.microsoft.com/office/drawing/2014/main" id="{F92C4B5C-D0FB-4C0A-B5FA-2C7DDF7625CE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Straight Connector 231">
                <a:extLst>
                  <a:ext uri="{FF2B5EF4-FFF2-40B4-BE49-F238E27FC236}">
                    <a16:creationId xmlns:a16="http://schemas.microsoft.com/office/drawing/2014/main" id="{64D2931E-A280-496D-99C1-5C2A820CB4D8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Straight Connector 232">
                <a:extLst>
                  <a:ext uri="{FF2B5EF4-FFF2-40B4-BE49-F238E27FC236}">
                    <a16:creationId xmlns:a16="http://schemas.microsoft.com/office/drawing/2014/main" id="{ED33CBE3-55B1-43CF-96B9-2E994EBCEA31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Straight Connector 233">
                <a:extLst>
                  <a:ext uri="{FF2B5EF4-FFF2-40B4-BE49-F238E27FC236}">
                    <a16:creationId xmlns:a16="http://schemas.microsoft.com/office/drawing/2014/main" id="{16C6D563-A48C-4E6B-AE46-2CCE38A66019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Straight Connector 234">
                <a:extLst>
                  <a:ext uri="{FF2B5EF4-FFF2-40B4-BE49-F238E27FC236}">
                    <a16:creationId xmlns:a16="http://schemas.microsoft.com/office/drawing/2014/main" id="{AD0ABECB-C92E-4F76-89A6-1334939CDF83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Straight Connector 235">
                <a:extLst>
                  <a:ext uri="{FF2B5EF4-FFF2-40B4-BE49-F238E27FC236}">
                    <a16:creationId xmlns:a16="http://schemas.microsoft.com/office/drawing/2014/main" id="{8C258514-FFA8-4DE3-9B25-D55705AC3BDA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Straight Connector 236">
                <a:extLst>
                  <a:ext uri="{FF2B5EF4-FFF2-40B4-BE49-F238E27FC236}">
                    <a16:creationId xmlns:a16="http://schemas.microsoft.com/office/drawing/2014/main" id="{C2B9E312-EEBF-4783-B25E-D7DD0D6E7120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Straight Connector 237">
                <a:extLst>
                  <a:ext uri="{FF2B5EF4-FFF2-40B4-BE49-F238E27FC236}">
                    <a16:creationId xmlns:a16="http://schemas.microsoft.com/office/drawing/2014/main" id="{7CB21139-A4D5-4D0F-9AD0-868FFC4240F0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Straight Connector 238">
                <a:extLst>
                  <a:ext uri="{FF2B5EF4-FFF2-40B4-BE49-F238E27FC236}">
                    <a16:creationId xmlns:a16="http://schemas.microsoft.com/office/drawing/2014/main" id="{E72FF9AC-BC86-42FD-8DF7-72429C958CA8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Straight Connector 239">
                <a:extLst>
                  <a:ext uri="{FF2B5EF4-FFF2-40B4-BE49-F238E27FC236}">
                    <a16:creationId xmlns:a16="http://schemas.microsoft.com/office/drawing/2014/main" id="{23D09EAB-27F8-4FAC-91C2-4942ABA74085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Straight Connector 240">
                <a:extLst>
                  <a:ext uri="{FF2B5EF4-FFF2-40B4-BE49-F238E27FC236}">
                    <a16:creationId xmlns:a16="http://schemas.microsoft.com/office/drawing/2014/main" id="{10D82CB2-C309-4CCD-9FB1-EF8F4407ECC9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Straight Connector 241">
                <a:extLst>
                  <a:ext uri="{FF2B5EF4-FFF2-40B4-BE49-F238E27FC236}">
                    <a16:creationId xmlns:a16="http://schemas.microsoft.com/office/drawing/2014/main" id="{3625D6FE-BC58-4E33-B4E9-282D5CB75E05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Straight Connector 242">
                <a:extLst>
                  <a:ext uri="{FF2B5EF4-FFF2-40B4-BE49-F238E27FC236}">
                    <a16:creationId xmlns:a16="http://schemas.microsoft.com/office/drawing/2014/main" id="{2158CF66-DCD3-4627-9675-61B42A303719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Straight Connector 243">
                <a:extLst>
                  <a:ext uri="{FF2B5EF4-FFF2-40B4-BE49-F238E27FC236}">
                    <a16:creationId xmlns:a16="http://schemas.microsoft.com/office/drawing/2014/main" id="{44ED85B9-D0C1-4222-B4BC-E81876EC3883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Straight Connector 244">
                <a:extLst>
                  <a:ext uri="{FF2B5EF4-FFF2-40B4-BE49-F238E27FC236}">
                    <a16:creationId xmlns:a16="http://schemas.microsoft.com/office/drawing/2014/main" id="{1299F075-06C0-46B8-A3F7-1D7E8D6001DB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Straight Connector 245">
                <a:extLst>
                  <a:ext uri="{FF2B5EF4-FFF2-40B4-BE49-F238E27FC236}">
                    <a16:creationId xmlns:a16="http://schemas.microsoft.com/office/drawing/2014/main" id="{AEA87578-2C04-4651-A5BF-81D06050C9F3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Straight Connector 246">
                <a:extLst>
                  <a:ext uri="{FF2B5EF4-FFF2-40B4-BE49-F238E27FC236}">
                    <a16:creationId xmlns:a16="http://schemas.microsoft.com/office/drawing/2014/main" id="{12A8551E-D8EB-40F2-AD25-87484A17D2F1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Straight Connector 247">
                <a:extLst>
                  <a:ext uri="{FF2B5EF4-FFF2-40B4-BE49-F238E27FC236}">
                    <a16:creationId xmlns:a16="http://schemas.microsoft.com/office/drawing/2014/main" id="{AC1E0E32-3B75-404A-9165-573378250855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Straight Connector 248">
                <a:extLst>
                  <a:ext uri="{FF2B5EF4-FFF2-40B4-BE49-F238E27FC236}">
                    <a16:creationId xmlns:a16="http://schemas.microsoft.com/office/drawing/2014/main" id="{4A410333-16BA-443A-B24F-418ED7753666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Straight Connector 249">
                <a:extLst>
                  <a:ext uri="{FF2B5EF4-FFF2-40B4-BE49-F238E27FC236}">
                    <a16:creationId xmlns:a16="http://schemas.microsoft.com/office/drawing/2014/main" id="{271589D1-7914-4EA7-B6B4-C1E7EA5FE674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Straight Connector 250">
                <a:extLst>
                  <a:ext uri="{FF2B5EF4-FFF2-40B4-BE49-F238E27FC236}">
                    <a16:creationId xmlns:a16="http://schemas.microsoft.com/office/drawing/2014/main" id="{E62A5ACA-F5D5-41F3-9549-06DB799C4D17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Straight Connector 251">
                <a:extLst>
                  <a:ext uri="{FF2B5EF4-FFF2-40B4-BE49-F238E27FC236}">
                    <a16:creationId xmlns:a16="http://schemas.microsoft.com/office/drawing/2014/main" id="{EA254CA6-3565-4CD0-8BEB-C94A533C0113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Straight Connector 252">
                <a:extLst>
                  <a:ext uri="{FF2B5EF4-FFF2-40B4-BE49-F238E27FC236}">
                    <a16:creationId xmlns:a16="http://schemas.microsoft.com/office/drawing/2014/main" id="{E62203F9-E5BE-44F8-8D43-31EEF85E9221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Straight Connector 253">
                <a:extLst>
                  <a:ext uri="{FF2B5EF4-FFF2-40B4-BE49-F238E27FC236}">
                    <a16:creationId xmlns:a16="http://schemas.microsoft.com/office/drawing/2014/main" id="{FC43FC58-4722-4D22-88C1-652EB1658511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Straight Connector 254">
                <a:extLst>
                  <a:ext uri="{FF2B5EF4-FFF2-40B4-BE49-F238E27FC236}">
                    <a16:creationId xmlns:a16="http://schemas.microsoft.com/office/drawing/2014/main" id="{D4C87F1C-06F8-43CD-8920-F525A5504B52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Straight Connector 255">
                <a:extLst>
                  <a:ext uri="{FF2B5EF4-FFF2-40B4-BE49-F238E27FC236}">
                    <a16:creationId xmlns:a16="http://schemas.microsoft.com/office/drawing/2014/main" id="{F75BF2BA-0DFF-4812-986E-9F2286A9F464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" name="Straight Connector 256">
                <a:extLst>
                  <a:ext uri="{FF2B5EF4-FFF2-40B4-BE49-F238E27FC236}">
                    <a16:creationId xmlns:a16="http://schemas.microsoft.com/office/drawing/2014/main" id="{7B79CBCB-DE00-4F16-A2FC-E54EF816BA34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Straight Connector 257">
                <a:extLst>
                  <a:ext uri="{FF2B5EF4-FFF2-40B4-BE49-F238E27FC236}">
                    <a16:creationId xmlns:a16="http://schemas.microsoft.com/office/drawing/2014/main" id="{DEA1374B-AC49-4266-965E-1F9CD9E53BC3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Straight Connector 258">
                <a:extLst>
                  <a:ext uri="{FF2B5EF4-FFF2-40B4-BE49-F238E27FC236}">
                    <a16:creationId xmlns:a16="http://schemas.microsoft.com/office/drawing/2014/main" id="{325DE178-9F40-48D5-B0A9-4B0324742253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61" name="Group 260">
            <a:extLst>
              <a:ext uri="{FF2B5EF4-FFF2-40B4-BE49-F238E27FC236}">
                <a16:creationId xmlns:a16="http://schemas.microsoft.com/office/drawing/2014/main" id="{29858C9E-401F-4216-8087-A25D1B58814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5392608">
            <a:off x="7397406" y="-618857"/>
            <a:ext cx="4915057" cy="4271437"/>
            <a:chOff x="5281603" y="104899"/>
            <a:chExt cx="6910397" cy="6005491"/>
          </a:xfrm>
        </p:grpSpPr>
        <p:sp>
          <p:nvSpPr>
            <p:cNvPr id="262" name="Freeform 17">
              <a:extLst>
                <a:ext uri="{FF2B5EF4-FFF2-40B4-BE49-F238E27FC236}">
                  <a16:creationId xmlns:a16="http://schemas.microsoft.com/office/drawing/2014/main" id="{D963FBC5-E6AD-44F8-AF49-6F5B5BF9DB3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63" name="Group 262">
              <a:extLst>
                <a:ext uri="{FF2B5EF4-FFF2-40B4-BE49-F238E27FC236}">
                  <a16:creationId xmlns:a16="http://schemas.microsoft.com/office/drawing/2014/main" id="{EF1F68DE-2C0A-4FBF-8033-8DFBB75AE20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264" name="Straight Connector 263">
                <a:extLst>
                  <a:ext uri="{FF2B5EF4-FFF2-40B4-BE49-F238E27FC236}">
                    <a16:creationId xmlns:a16="http://schemas.microsoft.com/office/drawing/2014/main" id="{1C147FEA-3E5D-4830-B91C-78418FE209F4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Straight Connector 264">
                <a:extLst>
                  <a:ext uri="{FF2B5EF4-FFF2-40B4-BE49-F238E27FC236}">
                    <a16:creationId xmlns:a16="http://schemas.microsoft.com/office/drawing/2014/main" id="{C91F075D-8726-4FD6-BE73-EDCD7607303C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6" name="Straight Connector 265">
                <a:extLst>
                  <a:ext uri="{FF2B5EF4-FFF2-40B4-BE49-F238E27FC236}">
                    <a16:creationId xmlns:a16="http://schemas.microsoft.com/office/drawing/2014/main" id="{0BDE3685-352D-4E32-9662-2C6C92E20FAB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" name="Straight Connector 266">
                <a:extLst>
                  <a:ext uri="{FF2B5EF4-FFF2-40B4-BE49-F238E27FC236}">
                    <a16:creationId xmlns:a16="http://schemas.microsoft.com/office/drawing/2014/main" id="{10A2922F-AA86-4B02-80C4-409D71A0AD79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Straight Connector 267">
                <a:extLst>
                  <a:ext uri="{FF2B5EF4-FFF2-40B4-BE49-F238E27FC236}">
                    <a16:creationId xmlns:a16="http://schemas.microsoft.com/office/drawing/2014/main" id="{A23C72B0-E133-40CF-A094-E239AD994B22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Straight Connector 268">
                <a:extLst>
                  <a:ext uri="{FF2B5EF4-FFF2-40B4-BE49-F238E27FC236}">
                    <a16:creationId xmlns:a16="http://schemas.microsoft.com/office/drawing/2014/main" id="{63F2DFC9-23E2-4429-911D-AA55B034054A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Straight Connector 269">
                <a:extLst>
                  <a:ext uri="{FF2B5EF4-FFF2-40B4-BE49-F238E27FC236}">
                    <a16:creationId xmlns:a16="http://schemas.microsoft.com/office/drawing/2014/main" id="{E71590EC-7AA6-47B3-AFF5-6E9A1B8B1C7E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Straight Connector 270">
                <a:extLst>
                  <a:ext uri="{FF2B5EF4-FFF2-40B4-BE49-F238E27FC236}">
                    <a16:creationId xmlns:a16="http://schemas.microsoft.com/office/drawing/2014/main" id="{23C6AC81-5D5E-4224-B222-B731E90F1C73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Straight Connector 271">
                <a:extLst>
                  <a:ext uri="{FF2B5EF4-FFF2-40B4-BE49-F238E27FC236}">
                    <a16:creationId xmlns:a16="http://schemas.microsoft.com/office/drawing/2014/main" id="{164FB43F-3082-49BF-A7C5-72A42773D432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Straight Connector 272">
                <a:extLst>
                  <a:ext uri="{FF2B5EF4-FFF2-40B4-BE49-F238E27FC236}">
                    <a16:creationId xmlns:a16="http://schemas.microsoft.com/office/drawing/2014/main" id="{C9F3EE03-5655-4428-86AC-F579E8F339B2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Straight Connector 273">
                <a:extLst>
                  <a:ext uri="{FF2B5EF4-FFF2-40B4-BE49-F238E27FC236}">
                    <a16:creationId xmlns:a16="http://schemas.microsoft.com/office/drawing/2014/main" id="{EF7335E6-5FFD-4206-9AF0-1791A88C9A02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Straight Connector 274">
                <a:extLst>
                  <a:ext uri="{FF2B5EF4-FFF2-40B4-BE49-F238E27FC236}">
                    <a16:creationId xmlns:a16="http://schemas.microsoft.com/office/drawing/2014/main" id="{CE837EB7-EE63-4B6B-9334-1B8055AD9F30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" name="Straight Connector 275">
                <a:extLst>
                  <a:ext uri="{FF2B5EF4-FFF2-40B4-BE49-F238E27FC236}">
                    <a16:creationId xmlns:a16="http://schemas.microsoft.com/office/drawing/2014/main" id="{4EE8D5FB-B44C-43C8-A4F4-D786090733FA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Straight Connector 276">
                <a:extLst>
                  <a:ext uri="{FF2B5EF4-FFF2-40B4-BE49-F238E27FC236}">
                    <a16:creationId xmlns:a16="http://schemas.microsoft.com/office/drawing/2014/main" id="{8847AA0E-6A2D-41F5-A9B5-3A2F3B87528C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Straight Connector 277">
                <a:extLst>
                  <a:ext uri="{FF2B5EF4-FFF2-40B4-BE49-F238E27FC236}">
                    <a16:creationId xmlns:a16="http://schemas.microsoft.com/office/drawing/2014/main" id="{9E4D651B-C768-4CBE-B971-A3CA38D803F1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Straight Connector 278">
                <a:extLst>
                  <a:ext uri="{FF2B5EF4-FFF2-40B4-BE49-F238E27FC236}">
                    <a16:creationId xmlns:a16="http://schemas.microsoft.com/office/drawing/2014/main" id="{913496D3-4182-4D80-9A16-89DBB7408616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Straight Connector 279">
                <a:extLst>
                  <a:ext uri="{FF2B5EF4-FFF2-40B4-BE49-F238E27FC236}">
                    <a16:creationId xmlns:a16="http://schemas.microsoft.com/office/drawing/2014/main" id="{088D4C91-F0F7-4549-B54A-CC855FD3A788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Straight Connector 280">
                <a:extLst>
                  <a:ext uri="{FF2B5EF4-FFF2-40B4-BE49-F238E27FC236}">
                    <a16:creationId xmlns:a16="http://schemas.microsoft.com/office/drawing/2014/main" id="{84885948-783E-4197-B942-2DDCD542EA66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Straight Connector 281">
                <a:extLst>
                  <a:ext uri="{FF2B5EF4-FFF2-40B4-BE49-F238E27FC236}">
                    <a16:creationId xmlns:a16="http://schemas.microsoft.com/office/drawing/2014/main" id="{2837E330-008B-45A6-98A5-CE7D6FBBE10C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3" name="Straight Connector 282">
                <a:extLst>
                  <a:ext uri="{FF2B5EF4-FFF2-40B4-BE49-F238E27FC236}">
                    <a16:creationId xmlns:a16="http://schemas.microsoft.com/office/drawing/2014/main" id="{DD807602-B947-4984-8017-D89F3B0ADBAF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Straight Connector 283">
                <a:extLst>
                  <a:ext uri="{FF2B5EF4-FFF2-40B4-BE49-F238E27FC236}">
                    <a16:creationId xmlns:a16="http://schemas.microsoft.com/office/drawing/2014/main" id="{57AA37C4-9C24-41F1-98CA-BBD9BE159565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Straight Connector 284">
                <a:extLst>
                  <a:ext uri="{FF2B5EF4-FFF2-40B4-BE49-F238E27FC236}">
                    <a16:creationId xmlns:a16="http://schemas.microsoft.com/office/drawing/2014/main" id="{692CF8CD-056F-4556-939F-1EFF0FECEC15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Straight Connector 285">
                <a:extLst>
                  <a:ext uri="{FF2B5EF4-FFF2-40B4-BE49-F238E27FC236}">
                    <a16:creationId xmlns:a16="http://schemas.microsoft.com/office/drawing/2014/main" id="{A29F3FAC-18B2-4886-9A93-44B7AD01DF6E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Straight Connector 286">
                <a:extLst>
                  <a:ext uri="{FF2B5EF4-FFF2-40B4-BE49-F238E27FC236}">
                    <a16:creationId xmlns:a16="http://schemas.microsoft.com/office/drawing/2014/main" id="{35B536E5-4149-49B5-8119-04FF4A5ACF36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Straight Connector 287">
                <a:extLst>
                  <a:ext uri="{FF2B5EF4-FFF2-40B4-BE49-F238E27FC236}">
                    <a16:creationId xmlns:a16="http://schemas.microsoft.com/office/drawing/2014/main" id="{4A2B8B6A-D5D3-4DAA-AB4B-A1C1086B408E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Straight Connector 288">
                <a:extLst>
                  <a:ext uri="{FF2B5EF4-FFF2-40B4-BE49-F238E27FC236}">
                    <a16:creationId xmlns:a16="http://schemas.microsoft.com/office/drawing/2014/main" id="{F8E4C672-BE9E-4026-992B-B2FE6C13618B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0" name="Straight Connector 289">
                <a:extLst>
                  <a:ext uri="{FF2B5EF4-FFF2-40B4-BE49-F238E27FC236}">
                    <a16:creationId xmlns:a16="http://schemas.microsoft.com/office/drawing/2014/main" id="{AC36DA4E-F1E7-4B68-ADA1-4F132BDCF231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Straight Connector 290">
                <a:extLst>
                  <a:ext uri="{FF2B5EF4-FFF2-40B4-BE49-F238E27FC236}">
                    <a16:creationId xmlns:a16="http://schemas.microsoft.com/office/drawing/2014/main" id="{EB5D2532-6A77-4DE1-8BB0-37AA33FD9F28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Straight Connector 291">
                <a:extLst>
                  <a:ext uri="{FF2B5EF4-FFF2-40B4-BE49-F238E27FC236}">
                    <a16:creationId xmlns:a16="http://schemas.microsoft.com/office/drawing/2014/main" id="{BF234A36-BE57-450D-BDA2-AD70152CF5C5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Straight Connector 292">
                <a:extLst>
                  <a:ext uri="{FF2B5EF4-FFF2-40B4-BE49-F238E27FC236}">
                    <a16:creationId xmlns:a16="http://schemas.microsoft.com/office/drawing/2014/main" id="{D461473E-1290-4BD0-B4DF-3C95DCE0F615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Straight Connector 293">
                <a:extLst>
                  <a:ext uri="{FF2B5EF4-FFF2-40B4-BE49-F238E27FC236}">
                    <a16:creationId xmlns:a16="http://schemas.microsoft.com/office/drawing/2014/main" id="{50325318-A62D-4427-B613-AF5E076E3D3D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Straight Connector 294">
                <a:extLst>
                  <a:ext uri="{FF2B5EF4-FFF2-40B4-BE49-F238E27FC236}">
                    <a16:creationId xmlns:a16="http://schemas.microsoft.com/office/drawing/2014/main" id="{3F928DB9-6B46-43EF-A7CF-C4B9830CA51B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Straight Connector 295">
                <a:extLst>
                  <a:ext uri="{FF2B5EF4-FFF2-40B4-BE49-F238E27FC236}">
                    <a16:creationId xmlns:a16="http://schemas.microsoft.com/office/drawing/2014/main" id="{BA011901-65F6-4D44-BD40-744878B6B2D1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" name="Straight Connector 296">
                <a:extLst>
                  <a:ext uri="{FF2B5EF4-FFF2-40B4-BE49-F238E27FC236}">
                    <a16:creationId xmlns:a16="http://schemas.microsoft.com/office/drawing/2014/main" id="{E838496B-B788-4873-9E1C-9B4442984E61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Straight Connector 297">
                <a:extLst>
                  <a:ext uri="{FF2B5EF4-FFF2-40B4-BE49-F238E27FC236}">
                    <a16:creationId xmlns:a16="http://schemas.microsoft.com/office/drawing/2014/main" id="{A15262F7-23A5-4A6B-BD2C-44CF82ECDEEA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Straight Connector 298">
                <a:extLst>
                  <a:ext uri="{FF2B5EF4-FFF2-40B4-BE49-F238E27FC236}">
                    <a16:creationId xmlns:a16="http://schemas.microsoft.com/office/drawing/2014/main" id="{B5857A42-75EB-4FF2-AF41-2D612A687D34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Straight Connector 299">
                <a:extLst>
                  <a:ext uri="{FF2B5EF4-FFF2-40B4-BE49-F238E27FC236}">
                    <a16:creationId xmlns:a16="http://schemas.microsoft.com/office/drawing/2014/main" id="{3FC449E1-9573-406B-A201-3E897E668A4C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Straight Connector 300">
                <a:extLst>
                  <a:ext uri="{FF2B5EF4-FFF2-40B4-BE49-F238E27FC236}">
                    <a16:creationId xmlns:a16="http://schemas.microsoft.com/office/drawing/2014/main" id="{71001847-954F-46EC-97E7-E38732517B9E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2" name="Straight Connector 301">
                <a:extLst>
                  <a:ext uri="{FF2B5EF4-FFF2-40B4-BE49-F238E27FC236}">
                    <a16:creationId xmlns:a16="http://schemas.microsoft.com/office/drawing/2014/main" id="{F3B040FD-D427-4F90-8CFC-D4295224879A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3" name="Straight Connector 302">
                <a:extLst>
                  <a:ext uri="{FF2B5EF4-FFF2-40B4-BE49-F238E27FC236}">
                    <a16:creationId xmlns:a16="http://schemas.microsoft.com/office/drawing/2014/main" id="{975C627A-78ED-4D2B-9F9E-26BE2C0A7503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4" name="Straight Connector 303">
                <a:extLst>
                  <a:ext uri="{FF2B5EF4-FFF2-40B4-BE49-F238E27FC236}">
                    <a16:creationId xmlns:a16="http://schemas.microsoft.com/office/drawing/2014/main" id="{2523831A-B9F1-40EF-B113-873BEFA66099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5" name="Straight Connector 304">
                <a:extLst>
                  <a:ext uri="{FF2B5EF4-FFF2-40B4-BE49-F238E27FC236}">
                    <a16:creationId xmlns:a16="http://schemas.microsoft.com/office/drawing/2014/main" id="{07483313-610C-403C-811D-EE70A78046D3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6" name="Straight Connector 305">
                <a:extLst>
                  <a:ext uri="{FF2B5EF4-FFF2-40B4-BE49-F238E27FC236}">
                    <a16:creationId xmlns:a16="http://schemas.microsoft.com/office/drawing/2014/main" id="{E1CE5A29-BB15-441C-B3CD-3D3EE2163DA8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" name="Straight Connector 306">
                <a:extLst>
                  <a:ext uri="{FF2B5EF4-FFF2-40B4-BE49-F238E27FC236}">
                    <a16:creationId xmlns:a16="http://schemas.microsoft.com/office/drawing/2014/main" id="{E476D005-3155-4DEF-88DE-068B497DED91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" name="Straight Connector 307">
                <a:extLst>
                  <a:ext uri="{FF2B5EF4-FFF2-40B4-BE49-F238E27FC236}">
                    <a16:creationId xmlns:a16="http://schemas.microsoft.com/office/drawing/2014/main" id="{2628975E-6165-407B-8A45-7F23746BCC6E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Straight Connector 308">
                <a:extLst>
                  <a:ext uri="{FF2B5EF4-FFF2-40B4-BE49-F238E27FC236}">
                    <a16:creationId xmlns:a16="http://schemas.microsoft.com/office/drawing/2014/main" id="{6A69F000-3171-47D5-8EFE-4F201716C071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" name="Straight Connector 309">
                <a:extLst>
                  <a:ext uri="{FF2B5EF4-FFF2-40B4-BE49-F238E27FC236}">
                    <a16:creationId xmlns:a16="http://schemas.microsoft.com/office/drawing/2014/main" id="{60092325-1C07-4FBC-9C9C-42244C9B9DC2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" name="Straight Connector 310">
                <a:extLst>
                  <a:ext uri="{FF2B5EF4-FFF2-40B4-BE49-F238E27FC236}">
                    <a16:creationId xmlns:a16="http://schemas.microsoft.com/office/drawing/2014/main" id="{2A33CB00-75FF-4DFF-9D6A-CEF5EA2E2602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Straight Connector 311">
                <a:extLst>
                  <a:ext uri="{FF2B5EF4-FFF2-40B4-BE49-F238E27FC236}">
                    <a16:creationId xmlns:a16="http://schemas.microsoft.com/office/drawing/2014/main" id="{139B85FF-580E-435C-8523-23A0352695B6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Straight Connector 312">
                <a:extLst>
                  <a:ext uri="{FF2B5EF4-FFF2-40B4-BE49-F238E27FC236}">
                    <a16:creationId xmlns:a16="http://schemas.microsoft.com/office/drawing/2014/main" id="{C53E7419-AF0F-4B69-88BF-853EDC328C5B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" name="Straight Connector 313">
                <a:extLst>
                  <a:ext uri="{FF2B5EF4-FFF2-40B4-BE49-F238E27FC236}">
                    <a16:creationId xmlns:a16="http://schemas.microsoft.com/office/drawing/2014/main" id="{052C8AEF-9C9D-4737-BA0F-DBB3BF0C04C7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" name="Straight Connector 314">
                <a:extLst>
                  <a:ext uri="{FF2B5EF4-FFF2-40B4-BE49-F238E27FC236}">
                    <a16:creationId xmlns:a16="http://schemas.microsoft.com/office/drawing/2014/main" id="{6ADDDBC2-F0DB-4038-98D0-B38749D8C0E7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" name="Straight Connector 315">
                <a:extLst>
                  <a:ext uri="{FF2B5EF4-FFF2-40B4-BE49-F238E27FC236}">
                    <a16:creationId xmlns:a16="http://schemas.microsoft.com/office/drawing/2014/main" id="{E5F14C72-98E5-4A6C-BA03-5E105AA4D4C8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" name="Straight Connector 316">
                <a:extLst>
                  <a:ext uri="{FF2B5EF4-FFF2-40B4-BE49-F238E27FC236}">
                    <a16:creationId xmlns:a16="http://schemas.microsoft.com/office/drawing/2014/main" id="{9ACEF013-464E-44D2-9B83-863E69077E16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" name="Straight Connector 317">
                <a:extLst>
                  <a:ext uri="{FF2B5EF4-FFF2-40B4-BE49-F238E27FC236}">
                    <a16:creationId xmlns:a16="http://schemas.microsoft.com/office/drawing/2014/main" id="{3141F09F-05CE-4CE9-9F5A-861FBC31A83A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" name="Straight Connector 318">
                <a:extLst>
                  <a:ext uri="{FF2B5EF4-FFF2-40B4-BE49-F238E27FC236}">
                    <a16:creationId xmlns:a16="http://schemas.microsoft.com/office/drawing/2014/main" id="{7ED70A3C-4B21-4941-9F11-00A51A748A05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" name="Straight Connector 319">
                <a:extLst>
                  <a:ext uri="{FF2B5EF4-FFF2-40B4-BE49-F238E27FC236}">
                    <a16:creationId xmlns:a16="http://schemas.microsoft.com/office/drawing/2014/main" id="{11927814-33EF-4FBA-95F7-4138C1C7CEC0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" name="Straight Connector 320">
                <a:extLst>
                  <a:ext uri="{FF2B5EF4-FFF2-40B4-BE49-F238E27FC236}">
                    <a16:creationId xmlns:a16="http://schemas.microsoft.com/office/drawing/2014/main" id="{F4D2B900-3BAC-4EE3-AB6E-9F3212F4DCAF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Straight Connector 321">
                <a:extLst>
                  <a:ext uri="{FF2B5EF4-FFF2-40B4-BE49-F238E27FC236}">
                    <a16:creationId xmlns:a16="http://schemas.microsoft.com/office/drawing/2014/main" id="{FB00017B-AD65-4759-8A6A-B03C70E07BA2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" name="Straight Connector 322">
                <a:extLst>
                  <a:ext uri="{FF2B5EF4-FFF2-40B4-BE49-F238E27FC236}">
                    <a16:creationId xmlns:a16="http://schemas.microsoft.com/office/drawing/2014/main" id="{22C4A8E2-640F-4D30-99EC-A2D2B0FD6E5D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" name="Straight Connector 323">
                <a:extLst>
                  <a:ext uri="{FF2B5EF4-FFF2-40B4-BE49-F238E27FC236}">
                    <a16:creationId xmlns:a16="http://schemas.microsoft.com/office/drawing/2014/main" id="{9492085E-DF05-4380-B8C2-93832478CFEB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" name="Straight Connector 324">
                <a:extLst>
                  <a:ext uri="{FF2B5EF4-FFF2-40B4-BE49-F238E27FC236}">
                    <a16:creationId xmlns:a16="http://schemas.microsoft.com/office/drawing/2014/main" id="{49750F82-33DB-42EE-B31F-CC5DE7EBA149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" name="Straight Connector 325">
                <a:extLst>
                  <a:ext uri="{FF2B5EF4-FFF2-40B4-BE49-F238E27FC236}">
                    <a16:creationId xmlns:a16="http://schemas.microsoft.com/office/drawing/2014/main" id="{60B9848F-8B4C-4440-9BF6-98A4F3F72C09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" name="Straight Connector 326">
                <a:extLst>
                  <a:ext uri="{FF2B5EF4-FFF2-40B4-BE49-F238E27FC236}">
                    <a16:creationId xmlns:a16="http://schemas.microsoft.com/office/drawing/2014/main" id="{E7AA0900-78F5-4163-807F-3DEE6DCBB10E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" name="Straight Connector 327">
                <a:extLst>
                  <a:ext uri="{FF2B5EF4-FFF2-40B4-BE49-F238E27FC236}">
                    <a16:creationId xmlns:a16="http://schemas.microsoft.com/office/drawing/2014/main" id="{0F627689-9632-474B-B3A8-EC1A82A36E6C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Straight Connector 328">
                <a:extLst>
                  <a:ext uri="{FF2B5EF4-FFF2-40B4-BE49-F238E27FC236}">
                    <a16:creationId xmlns:a16="http://schemas.microsoft.com/office/drawing/2014/main" id="{71C6CB03-F81D-48A2-BF05-98D4EF2CC20A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" name="Straight Connector 329">
                <a:extLst>
                  <a:ext uri="{FF2B5EF4-FFF2-40B4-BE49-F238E27FC236}">
                    <a16:creationId xmlns:a16="http://schemas.microsoft.com/office/drawing/2014/main" id="{12FB4D2F-4789-48A1-A4AA-F318ED2BA5B7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" name="Straight Connector 330">
                <a:extLst>
                  <a:ext uri="{FF2B5EF4-FFF2-40B4-BE49-F238E27FC236}">
                    <a16:creationId xmlns:a16="http://schemas.microsoft.com/office/drawing/2014/main" id="{64B8907A-2A80-490C-AACF-678CA6DE19D1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" name="Straight Connector 331">
                <a:extLst>
                  <a:ext uri="{FF2B5EF4-FFF2-40B4-BE49-F238E27FC236}">
                    <a16:creationId xmlns:a16="http://schemas.microsoft.com/office/drawing/2014/main" id="{A175CCF3-4796-4C76-A92E-B495335FB451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" name="Straight Connector 332">
                <a:extLst>
                  <a:ext uri="{FF2B5EF4-FFF2-40B4-BE49-F238E27FC236}">
                    <a16:creationId xmlns:a16="http://schemas.microsoft.com/office/drawing/2014/main" id="{8CFC6D15-64F3-449C-8C0B-3FCB2976D261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4" name="Straight Connector 333">
                <a:extLst>
                  <a:ext uri="{FF2B5EF4-FFF2-40B4-BE49-F238E27FC236}">
                    <a16:creationId xmlns:a16="http://schemas.microsoft.com/office/drawing/2014/main" id="{008AA4A6-DD28-4235-AAE3-CC28DF834303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5" name="Straight Connector 334">
                <a:extLst>
                  <a:ext uri="{FF2B5EF4-FFF2-40B4-BE49-F238E27FC236}">
                    <a16:creationId xmlns:a16="http://schemas.microsoft.com/office/drawing/2014/main" id="{3D393E8B-AAB8-4606-A4FA-815EDABDD12F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6" name="Straight Connector 335">
                <a:extLst>
                  <a:ext uri="{FF2B5EF4-FFF2-40B4-BE49-F238E27FC236}">
                    <a16:creationId xmlns:a16="http://schemas.microsoft.com/office/drawing/2014/main" id="{8BA7B770-7EB6-4AC1-B028-9C45DEE440EE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7" name="Straight Connector 336">
                <a:extLst>
                  <a:ext uri="{FF2B5EF4-FFF2-40B4-BE49-F238E27FC236}">
                    <a16:creationId xmlns:a16="http://schemas.microsoft.com/office/drawing/2014/main" id="{D87B822C-3951-4E65-A45D-7160FAC3FD08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" name="Straight Connector 337">
                <a:extLst>
                  <a:ext uri="{FF2B5EF4-FFF2-40B4-BE49-F238E27FC236}">
                    <a16:creationId xmlns:a16="http://schemas.microsoft.com/office/drawing/2014/main" id="{54B9CDF0-DC54-4868-B60A-6840FDE6A293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9" name="Straight Connector 338">
                <a:extLst>
                  <a:ext uri="{FF2B5EF4-FFF2-40B4-BE49-F238E27FC236}">
                    <a16:creationId xmlns:a16="http://schemas.microsoft.com/office/drawing/2014/main" id="{3706BEC8-029B-4E0F-A55F-A552E1DE26CA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0" name="Straight Connector 339">
                <a:extLst>
                  <a:ext uri="{FF2B5EF4-FFF2-40B4-BE49-F238E27FC236}">
                    <a16:creationId xmlns:a16="http://schemas.microsoft.com/office/drawing/2014/main" id="{25EBA5EB-4807-4E96-BA08-B6B74AE04050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1" name="Straight Connector 340">
                <a:extLst>
                  <a:ext uri="{FF2B5EF4-FFF2-40B4-BE49-F238E27FC236}">
                    <a16:creationId xmlns:a16="http://schemas.microsoft.com/office/drawing/2014/main" id="{5548885E-CABE-42B5-B06A-1E6B9B198112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7" name="Picture 6" descr="abstract image of light dots">
            <a:extLst>
              <a:ext uri="{FF2B5EF4-FFF2-40B4-BE49-F238E27FC236}">
                <a16:creationId xmlns:a16="http://schemas.microsoft.com/office/drawing/2014/main" id="{FE6C54C5-D2F4-48F8-B65E-7506F07BCCF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268" r="4773" b="-1"/>
          <a:stretch/>
        </p:blipFill>
        <p:spPr>
          <a:xfrm>
            <a:off x="8037967" y="-14005"/>
            <a:ext cx="4132754" cy="3445946"/>
          </a:xfrm>
          <a:custGeom>
            <a:avLst/>
            <a:gdLst>
              <a:gd name="connsiteX0" fmla="*/ 303228 w 4638368"/>
              <a:gd name="connsiteY0" fmla="*/ 0 h 3867534"/>
              <a:gd name="connsiteX1" fmla="*/ 4638368 w 4638368"/>
              <a:gd name="connsiteY1" fmla="*/ 0 h 3867534"/>
              <a:gd name="connsiteX2" fmla="*/ 4638368 w 4638368"/>
              <a:gd name="connsiteY2" fmla="*/ 2952747 h 3867534"/>
              <a:gd name="connsiteX3" fmla="*/ 4585825 w 4638368"/>
              <a:gd name="connsiteY3" fmla="*/ 3013864 h 3867534"/>
              <a:gd name="connsiteX4" fmla="*/ 2641346 w 4638368"/>
              <a:gd name="connsiteY4" fmla="*/ 3867534 h 3867534"/>
              <a:gd name="connsiteX5" fmla="*/ 0 w 4638368"/>
              <a:gd name="connsiteY5" fmla="*/ 1226188 h 3867534"/>
              <a:gd name="connsiteX6" fmla="*/ 260466 w 4638368"/>
              <a:gd name="connsiteY6" fmla="*/ 81056 h 3867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38368" h="3867534">
                <a:moveTo>
                  <a:pt x="303228" y="0"/>
                </a:moveTo>
                <a:lnTo>
                  <a:pt x="4638368" y="0"/>
                </a:lnTo>
                <a:lnTo>
                  <a:pt x="4638368" y="2952747"/>
                </a:lnTo>
                <a:lnTo>
                  <a:pt x="4585825" y="3013864"/>
                </a:lnTo>
                <a:cubicBezTo>
                  <a:pt x="4103088" y="3538671"/>
                  <a:pt x="3410622" y="3867534"/>
                  <a:pt x="2641346" y="3867534"/>
                </a:cubicBezTo>
                <a:cubicBezTo>
                  <a:pt x="1182571" y="3867534"/>
                  <a:pt x="0" y="2684963"/>
                  <a:pt x="0" y="1226188"/>
                </a:cubicBezTo>
                <a:cubicBezTo>
                  <a:pt x="0" y="815907"/>
                  <a:pt x="93544" y="427475"/>
                  <a:pt x="260466" y="81056"/>
                </a:cubicBezTo>
                <a:close/>
              </a:path>
            </a:pathLst>
          </a:cu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78DC1A0-0762-4DFA-A186-ADE6779080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4243" y="1399543"/>
            <a:ext cx="10131425" cy="50273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Permbajtja</a:t>
            </a:r>
            <a:r>
              <a:rPr lang="en-US" dirty="0"/>
              <a:t> e </a:t>
            </a:r>
            <a:r>
              <a:rPr lang="en-US" dirty="0" err="1"/>
              <a:t>projektit</a:t>
            </a:r>
            <a:r>
              <a:rPr lang="en-US" dirty="0"/>
              <a:t>: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Projekti</a:t>
            </a:r>
            <a:r>
              <a:rPr lang="en-US" dirty="0"/>
              <a:t> ka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beje</a:t>
            </a:r>
            <a:r>
              <a:rPr lang="en-US" dirty="0"/>
              <a:t> per </a:t>
            </a:r>
            <a:r>
              <a:rPr lang="en-US" dirty="0" err="1"/>
              <a:t>turizmin</a:t>
            </a:r>
            <a:r>
              <a:rPr lang="en-US" dirty="0"/>
              <a:t> ne </a:t>
            </a:r>
            <a:r>
              <a:rPr lang="en-US" dirty="0" err="1"/>
              <a:t>vendin</a:t>
            </a:r>
            <a:r>
              <a:rPr lang="en-US" dirty="0"/>
              <a:t> tone, I </a:t>
            </a:r>
            <a:r>
              <a:rPr lang="en-US" dirty="0" err="1"/>
              <a:t>cili</a:t>
            </a:r>
            <a:r>
              <a:rPr lang="en-US" dirty="0"/>
              <a:t> </a:t>
            </a:r>
            <a:r>
              <a:rPr lang="en-US" dirty="0" err="1"/>
              <a:t>asnjehere</a:t>
            </a:r>
            <a:r>
              <a:rPr lang="en-US" dirty="0"/>
              <a:t> </a:t>
            </a:r>
            <a:r>
              <a:rPr lang="en-US" dirty="0" err="1"/>
              <a:t>nuk</a:t>
            </a:r>
            <a:r>
              <a:rPr lang="en-US" dirty="0"/>
              <a:t> </a:t>
            </a:r>
            <a:r>
              <a:rPr lang="en-US" dirty="0" err="1"/>
              <a:t>eshte</a:t>
            </a:r>
            <a:r>
              <a:rPr lang="en-US" dirty="0"/>
              <a:t> </a:t>
            </a:r>
            <a:r>
              <a:rPr lang="en-US" dirty="0" err="1"/>
              <a:t>vleresuar</a:t>
            </a:r>
            <a:r>
              <a:rPr lang="en-US" dirty="0"/>
              <a:t> </a:t>
            </a:r>
            <a:r>
              <a:rPr lang="en-US" dirty="0" err="1"/>
              <a:t>nga</a:t>
            </a:r>
            <a:r>
              <a:rPr lang="en-US" dirty="0"/>
              <a:t> </a:t>
            </a:r>
            <a:r>
              <a:rPr lang="en-US" dirty="0" err="1"/>
              <a:t>askush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Faqja</a:t>
            </a:r>
            <a:r>
              <a:rPr lang="en-US" dirty="0"/>
              <a:t> </a:t>
            </a:r>
            <a:r>
              <a:rPr lang="en-US" dirty="0" err="1"/>
              <a:t>eshte</a:t>
            </a:r>
            <a:r>
              <a:rPr lang="en-US" dirty="0"/>
              <a:t> e </a:t>
            </a:r>
            <a:r>
              <a:rPr lang="en-US" dirty="0" err="1"/>
              <a:t>ndertuar</a:t>
            </a:r>
            <a:r>
              <a:rPr lang="en-US" dirty="0"/>
              <a:t> me </a:t>
            </a:r>
            <a:r>
              <a:rPr lang="en-US"/>
              <a:t>HTML , </a:t>
            </a:r>
            <a:r>
              <a:rPr lang="en-US" dirty="0"/>
              <a:t>CSS </a:t>
            </a:r>
            <a:r>
              <a:rPr lang="en-US" dirty="0" err="1"/>
              <a:t>dhe</a:t>
            </a:r>
            <a:r>
              <a:rPr lang="en-US" dirty="0"/>
              <a:t> </a:t>
            </a:r>
            <a:r>
              <a:rPr lang="en-US" dirty="0" err="1"/>
              <a:t>disa</a:t>
            </a:r>
            <a:r>
              <a:rPr lang="en-US" dirty="0"/>
              <a:t> </a:t>
            </a:r>
            <a:r>
              <a:rPr lang="en-US" dirty="0" err="1"/>
              <a:t>fragmente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vogla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JS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Faqja</a:t>
            </a:r>
            <a:r>
              <a:rPr lang="en-US" dirty="0"/>
              <a:t> </a:t>
            </a:r>
            <a:r>
              <a:rPr lang="en-US" dirty="0" err="1"/>
              <a:t>eshte</a:t>
            </a:r>
            <a:r>
              <a:rPr lang="en-US" dirty="0"/>
              <a:t> e </a:t>
            </a:r>
            <a:r>
              <a:rPr lang="en-US" dirty="0" err="1"/>
              <a:t>nderlidhur</a:t>
            </a:r>
            <a:r>
              <a:rPr lang="en-US" dirty="0"/>
              <a:t> me </a:t>
            </a:r>
            <a:r>
              <a:rPr lang="en-US" dirty="0" err="1"/>
              <a:t>foto</a:t>
            </a:r>
            <a:r>
              <a:rPr lang="en-US" dirty="0"/>
              <a:t> </a:t>
            </a:r>
            <a:r>
              <a:rPr lang="en-US" dirty="0" err="1"/>
              <a:t>dhe</a:t>
            </a:r>
            <a:r>
              <a:rPr lang="en-US" dirty="0"/>
              <a:t> video </a:t>
            </a:r>
            <a:r>
              <a:rPr lang="en-US" dirty="0" err="1"/>
              <a:t>dhe</a:t>
            </a:r>
            <a:r>
              <a:rPr lang="en-US" dirty="0"/>
              <a:t> </a:t>
            </a:r>
            <a:r>
              <a:rPr lang="en-US" dirty="0" err="1"/>
              <a:t>informacion</a:t>
            </a:r>
            <a:r>
              <a:rPr lang="en-US" dirty="0"/>
              <a:t> </a:t>
            </a:r>
            <a:r>
              <a:rPr lang="en-US" dirty="0" err="1"/>
              <a:t>rreth</a:t>
            </a:r>
            <a:r>
              <a:rPr lang="en-US" dirty="0"/>
              <a:t> </a:t>
            </a:r>
            <a:r>
              <a:rPr lang="en-US" dirty="0" err="1"/>
              <a:t>tyre</a:t>
            </a:r>
            <a:r>
              <a:rPr lang="en-US" dirty="0"/>
              <a:t> me </a:t>
            </a:r>
            <a:r>
              <a:rPr lang="en-US" dirty="0" err="1"/>
              <a:t>komandat</a:t>
            </a:r>
            <a:r>
              <a:rPr lang="en-US" dirty="0"/>
              <a:t> </a:t>
            </a:r>
            <a:r>
              <a:rPr lang="en-US" dirty="0" err="1"/>
              <a:t>perkatese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Faqja</a:t>
            </a:r>
            <a:r>
              <a:rPr lang="en-US" dirty="0"/>
              <a:t> ka :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dirty="0" err="1"/>
              <a:t>Titullin</a:t>
            </a:r>
            <a:endParaRPr lang="en-US" dirty="0"/>
          </a:p>
          <a:p>
            <a:pPr marL="1257300" lvl="2" indent="-342900">
              <a:buFont typeface="+mj-lt"/>
              <a:buAutoNum type="arabicPeriod"/>
            </a:pPr>
            <a:r>
              <a:rPr lang="en-US" dirty="0" err="1"/>
              <a:t>Ikonen</a:t>
            </a:r>
            <a:r>
              <a:rPr lang="en-US" dirty="0"/>
              <a:t> e </a:t>
            </a:r>
            <a:r>
              <a:rPr lang="en-US" dirty="0" err="1"/>
              <a:t>saj</a:t>
            </a:r>
            <a:endParaRPr lang="en-US" dirty="0"/>
          </a:p>
          <a:p>
            <a:pPr marL="1257300" lvl="2" indent="-342900">
              <a:buFont typeface="+mj-lt"/>
              <a:buAutoNum type="arabicPeriod"/>
            </a:pPr>
            <a:r>
              <a:rPr lang="en-US" dirty="0" err="1"/>
              <a:t>Faqe</a:t>
            </a:r>
            <a:r>
              <a:rPr lang="en-US" dirty="0"/>
              <a:t> </a:t>
            </a:r>
            <a:r>
              <a:rPr lang="en-US" dirty="0" err="1"/>
              <a:t>hyrese</a:t>
            </a:r>
            <a:r>
              <a:rPr lang="en-US" dirty="0"/>
              <a:t> </a:t>
            </a:r>
            <a:r>
              <a:rPr lang="en-US" dirty="0" err="1"/>
              <a:t>ku</a:t>
            </a:r>
            <a:r>
              <a:rPr lang="en-US" dirty="0"/>
              <a:t> </a:t>
            </a:r>
            <a:r>
              <a:rPr lang="en-US" dirty="0" err="1"/>
              <a:t>flitet</a:t>
            </a:r>
            <a:r>
              <a:rPr lang="en-US" dirty="0"/>
              <a:t> per </a:t>
            </a:r>
            <a:r>
              <a:rPr lang="en-US" dirty="0" err="1"/>
              <a:t>shqiperine</a:t>
            </a:r>
            <a:r>
              <a:rPr lang="en-US" dirty="0"/>
              <a:t> 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dirty="0"/>
              <a:t>Ne </a:t>
            </a:r>
            <a:r>
              <a:rPr lang="en-US" dirty="0" err="1"/>
              <a:t>zhvillim</a:t>
            </a:r>
            <a:r>
              <a:rPr lang="en-US" dirty="0"/>
              <a:t> </a:t>
            </a:r>
            <a:r>
              <a:rPr lang="en-US" dirty="0" err="1"/>
              <a:t>kemi</a:t>
            </a:r>
            <a:r>
              <a:rPr lang="en-US" dirty="0"/>
              <a:t> </a:t>
            </a:r>
            <a:r>
              <a:rPr lang="en-US" dirty="0" err="1"/>
              <a:t>marr</a:t>
            </a:r>
            <a:r>
              <a:rPr lang="en-US" dirty="0"/>
              <a:t> </a:t>
            </a:r>
            <a:r>
              <a:rPr lang="en-US" dirty="0" err="1"/>
              <a:t>disa</a:t>
            </a:r>
            <a:r>
              <a:rPr lang="en-US" dirty="0"/>
              <a:t> </a:t>
            </a:r>
            <a:r>
              <a:rPr lang="en-US" dirty="0" err="1"/>
              <a:t>qyteteve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shqiperise</a:t>
            </a:r>
            <a:r>
              <a:rPr lang="en-US" dirty="0"/>
              <a:t> </a:t>
            </a:r>
            <a:r>
              <a:rPr lang="en-US" dirty="0" err="1"/>
              <a:t>dhe</a:t>
            </a:r>
            <a:r>
              <a:rPr lang="en-US" dirty="0"/>
              <a:t> I </a:t>
            </a:r>
            <a:r>
              <a:rPr lang="en-US" dirty="0" err="1"/>
              <a:t>kemi</a:t>
            </a:r>
            <a:r>
              <a:rPr lang="en-US" dirty="0"/>
              <a:t> </a:t>
            </a:r>
            <a:r>
              <a:rPr lang="en-US" dirty="0" err="1"/>
              <a:t>pershkruar</a:t>
            </a:r>
            <a:r>
              <a:rPr lang="en-US" dirty="0"/>
              <a:t> ne </a:t>
            </a:r>
            <a:r>
              <a:rPr lang="en-US" dirty="0" err="1"/>
              <a:t>disa</a:t>
            </a:r>
            <a:r>
              <a:rPr lang="en-US" dirty="0"/>
              <a:t> </a:t>
            </a:r>
            <a:r>
              <a:rPr lang="en-US" dirty="0" err="1"/>
              <a:t>tabela</a:t>
            </a:r>
            <a:r>
              <a:rPr lang="en-US" dirty="0"/>
              <a:t> </a:t>
            </a:r>
            <a:r>
              <a:rPr lang="en-US" dirty="0" err="1"/>
              <a:t>dhe</a:t>
            </a:r>
            <a:r>
              <a:rPr lang="en-US" dirty="0"/>
              <a:t> </a:t>
            </a:r>
            <a:r>
              <a:rPr lang="en-US" dirty="0" err="1"/>
              <a:t>nje</a:t>
            </a:r>
            <a:r>
              <a:rPr lang="en-US" dirty="0"/>
              <a:t> video ne background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dirty="0" err="1"/>
              <a:t>Dhe</a:t>
            </a:r>
            <a:r>
              <a:rPr lang="en-US" dirty="0"/>
              <a:t> </a:t>
            </a:r>
            <a:r>
              <a:rPr lang="en-US" dirty="0" err="1"/>
              <a:t>mbyllja</a:t>
            </a:r>
            <a:r>
              <a:rPr lang="en-US" dirty="0"/>
              <a:t> </a:t>
            </a:r>
            <a:r>
              <a:rPr lang="en-US" dirty="0" err="1"/>
              <a:t>eshte</a:t>
            </a:r>
            <a:r>
              <a:rPr lang="en-US" dirty="0"/>
              <a:t> </a:t>
            </a:r>
            <a:r>
              <a:rPr lang="en-US" dirty="0" err="1"/>
              <a:t>nje</a:t>
            </a:r>
            <a:r>
              <a:rPr lang="en-US" dirty="0"/>
              <a:t> </a:t>
            </a:r>
            <a:r>
              <a:rPr lang="en-US" dirty="0" err="1"/>
              <a:t>liste</a:t>
            </a:r>
            <a:r>
              <a:rPr lang="en-US" dirty="0"/>
              <a:t> </a:t>
            </a:r>
            <a:r>
              <a:rPr lang="en-US" dirty="0" err="1"/>
              <a:t>cmimesh</a:t>
            </a:r>
            <a:r>
              <a:rPr lang="en-US" dirty="0"/>
              <a:t> e future  ne </a:t>
            </a:r>
            <a:r>
              <a:rPr lang="en-US" dirty="0" err="1"/>
              <a:t>nje</a:t>
            </a:r>
            <a:r>
              <a:rPr lang="en-US" dirty="0"/>
              <a:t> </a:t>
            </a:r>
            <a:r>
              <a:rPr lang="en-US" dirty="0" err="1"/>
              <a:t>tabela</a:t>
            </a:r>
            <a:r>
              <a:rPr lang="en-US" dirty="0"/>
              <a:t>, </a:t>
            </a:r>
            <a:r>
              <a:rPr lang="en-US" dirty="0" err="1"/>
              <a:t>ku</a:t>
            </a:r>
            <a:r>
              <a:rPr lang="en-US" dirty="0"/>
              <a:t> ne </a:t>
            </a:r>
            <a:r>
              <a:rPr lang="en-US" dirty="0" err="1"/>
              <a:t>rezervojm</a:t>
            </a:r>
            <a:r>
              <a:rPr lang="en-US" dirty="0"/>
              <a:t> </a:t>
            </a:r>
            <a:r>
              <a:rPr lang="en-US" dirty="0" err="1"/>
              <a:t>pushimet</a:t>
            </a:r>
            <a:r>
              <a:rPr lang="en-US" dirty="0"/>
              <a:t> </a:t>
            </a:r>
            <a:r>
              <a:rPr lang="en-US" dirty="0" err="1"/>
              <a:t>tona</a:t>
            </a:r>
            <a:endParaRPr lang="en-US" dirty="0"/>
          </a:p>
          <a:p>
            <a:pPr marL="1257300" lvl="2" indent="-342900">
              <a:buFont typeface="+mj-lt"/>
              <a:buAutoNum type="arabicPeriod"/>
            </a:pPr>
            <a:r>
              <a:rPr lang="en-US" dirty="0" err="1"/>
              <a:t>Dhe</a:t>
            </a:r>
            <a:r>
              <a:rPr lang="en-US" dirty="0"/>
              <a:t> ne fund </a:t>
            </a:r>
            <a:r>
              <a:rPr lang="en-US" dirty="0" err="1"/>
              <a:t>kemi</a:t>
            </a:r>
            <a:r>
              <a:rPr lang="en-US" dirty="0"/>
              <a:t> </a:t>
            </a:r>
            <a:r>
              <a:rPr lang="en-US" dirty="0" err="1"/>
              <a:t>butonin</a:t>
            </a:r>
            <a:r>
              <a:rPr lang="en-US" dirty="0"/>
              <a:t> e log in-it</a:t>
            </a:r>
          </a:p>
          <a:p>
            <a:pPr marL="1257300" lvl="2" indent="-342900">
              <a:buFont typeface="+mj-lt"/>
              <a:buAutoNum type="arabicPeriod"/>
            </a:pPr>
            <a:endParaRPr lang="en-US" dirty="0"/>
          </a:p>
          <a:p>
            <a:pPr marL="1257300" lvl="2" indent="-3429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38249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8652B-B439-4AB5-8773-417F1E051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333" y="27948"/>
            <a:ext cx="8554473" cy="1456267"/>
          </a:xfrm>
        </p:spPr>
        <p:txBody>
          <a:bodyPr/>
          <a:lstStyle/>
          <a:p>
            <a:r>
              <a:rPr lang="en-US" dirty="0" err="1"/>
              <a:t>Faqja</a:t>
            </a:r>
            <a:r>
              <a:rPr lang="en-US" dirty="0"/>
              <a:t> </a:t>
            </a:r>
            <a:r>
              <a:rPr lang="en-US" dirty="0" err="1"/>
              <a:t>hyrese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6088F6-FBFE-4E78-A61E-C80787A74C0A}"/>
              </a:ext>
            </a:extLst>
          </p:cNvPr>
          <p:cNvSpPr txBox="1"/>
          <p:nvPr/>
        </p:nvSpPr>
        <p:spPr>
          <a:xfrm>
            <a:off x="828612" y="2187793"/>
            <a:ext cx="22798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cap="all" dirty="0" err="1">
                <a:solidFill>
                  <a:srgbClr val="FFFFFF"/>
                </a:solidFill>
                <a:latin typeface="Arial" panose="020B0604020202020204" pitchFamily="34" charset="0"/>
              </a:rPr>
              <a:t>Emri</a:t>
            </a:r>
            <a:r>
              <a:rPr lang="en-US" b="1" cap="all" dirty="0">
                <a:solidFill>
                  <a:srgbClr val="FFFFFF"/>
                </a:solidFill>
                <a:latin typeface="Arial" panose="020B0604020202020204" pitchFamily="34" charset="0"/>
              </a:rPr>
              <a:t> I </a:t>
            </a:r>
            <a:r>
              <a:rPr lang="en-US" b="1" cap="all" dirty="0" err="1">
                <a:solidFill>
                  <a:srgbClr val="FFFFFF"/>
                </a:solidFill>
                <a:latin typeface="Arial" panose="020B0604020202020204" pitchFamily="34" charset="0"/>
              </a:rPr>
              <a:t>agjensise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F2CD93B-CE6E-493A-93B3-9D3517231C89}"/>
              </a:ext>
            </a:extLst>
          </p:cNvPr>
          <p:cNvSpPr txBox="1"/>
          <p:nvPr/>
        </p:nvSpPr>
        <p:spPr>
          <a:xfrm>
            <a:off x="8177940" y="2260578"/>
            <a:ext cx="24480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cap="all" dirty="0">
                <a:solidFill>
                  <a:srgbClr val="FFFFFF"/>
                </a:solidFill>
                <a:latin typeface="Arial" panose="020B0604020202020204" pitchFamily="34" charset="0"/>
              </a:rPr>
              <a:t>Ne </a:t>
            </a:r>
            <a:r>
              <a:rPr lang="en-US" b="1" cap="all" dirty="0" err="1">
                <a:solidFill>
                  <a:srgbClr val="FFFFFF"/>
                </a:solidFill>
                <a:latin typeface="Arial" panose="020B0604020202020204" pitchFamily="34" charset="0"/>
              </a:rPr>
              <a:t>kodin</a:t>
            </a:r>
            <a:r>
              <a:rPr lang="en-US" b="1" cap="all" dirty="0">
                <a:solidFill>
                  <a:srgbClr val="FFFFFF"/>
                </a:solidFill>
                <a:latin typeface="Arial" panose="020B0604020202020204" pitchFamily="34" charset="0"/>
              </a:rPr>
              <a:t> e html</a:t>
            </a:r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D803A69-75B0-476D-A1E2-755566FD36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96" t="14901" r="2269"/>
          <a:stretch/>
        </p:blipFill>
        <p:spPr>
          <a:xfrm>
            <a:off x="3065785" y="3622091"/>
            <a:ext cx="4900474" cy="2890080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83152B5-457B-4790-9678-5CC4BAFF65AB}"/>
              </a:ext>
            </a:extLst>
          </p:cNvPr>
          <p:cNvCxnSpPr>
            <a:cxnSpLocks/>
            <a:stCxn id="30" idx="0"/>
          </p:cNvCxnSpPr>
          <p:nvPr/>
        </p:nvCxnSpPr>
        <p:spPr>
          <a:xfrm flipV="1">
            <a:off x="2148396" y="3951278"/>
            <a:ext cx="1029810" cy="6515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3E4ED98B-20BE-4674-86E0-A118C97C6A24}"/>
              </a:ext>
            </a:extLst>
          </p:cNvPr>
          <p:cNvSpPr txBox="1"/>
          <p:nvPr/>
        </p:nvSpPr>
        <p:spPr>
          <a:xfrm>
            <a:off x="0" y="3958767"/>
            <a:ext cx="2519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Ikona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e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agjensise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3337E0D1-5639-4EB8-87F9-714EDBB6896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5492"/>
          <a:stretch/>
        </p:blipFill>
        <p:spPr>
          <a:xfrm>
            <a:off x="108550" y="4602863"/>
            <a:ext cx="4079691" cy="57888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68ADFF61-6715-4446-94A3-21A093F192A9}"/>
              </a:ext>
            </a:extLst>
          </p:cNvPr>
          <p:cNvSpPr txBox="1"/>
          <p:nvPr/>
        </p:nvSpPr>
        <p:spPr>
          <a:xfrm>
            <a:off x="0" y="5239185"/>
            <a:ext cx="227980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Kodi I html</a:t>
            </a:r>
          </a:p>
          <a:p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Dhe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deklarimi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I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css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CA215EA-8A59-4684-AA23-A9909B4947DD}"/>
              </a:ext>
            </a:extLst>
          </p:cNvPr>
          <p:cNvCxnSpPr>
            <a:cxnSpLocks/>
          </p:cNvCxnSpPr>
          <p:nvPr/>
        </p:nvCxnSpPr>
        <p:spPr>
          <a:xfrm flipH="1">
            <a:off x="6533965" y="3888419"/>
            <a:ext cx="2112885" cy="5859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37">
            <a:extLst>
              <a:ext uri="{FF2B5EF4-FFF2-40B4-BE49-F238E27FC236}">
                <a16:creationId xmlns:a16="http://schemas.microsoft.com/office/drawing/2014/main" id="{FB88840D-E628-4AA9-A870-A8C51E87D7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7397" y="2957189"/>
            <a:ext cx="4828460" cy="784928"/>
          </a:xfrm>
          <a:prstGeom prst="rect">
            <a:avLst/>
          </a:prstGeom>
        </p:spPr>
      </p:pic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C1B3228B-2F51-4459-8C12-94B07823C112}"/>
              </a:ext>
            </a:extLst>
          </p:cNvPr>
          <p:cNvCxnSpPr>
            <a:cxnSpLocks/>
          </p:cNvCxnSpPr>
          <p:nvPr/>
        </p:nvCxnSpPr>
        <p:spPr>
          <a:xfrm flipH="1" flipV="1">
            <a:off x="6004695" y="5148032"/>
            <a:ext cx="2281561" cy="3096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Picture 48">
            <a:extLst>
              <a:ext uri="{FF2B5EF4-FFF2-40B4-BE49-F238E27FC236}">
                <a16:creationId xmlns:a16="http://schemas.microsoft.com/office/drawing/2014/main" id="{CBBCD861-52BC-4603-A1BB-D0689D08BA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29430" y="5457696"/>
            <a:ext cx="5616427" cy="419136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93902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E241E-3110-4B1C-B9B0-F17B90FEE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587" y="92228"/>
            <a:ext cx="7390680" cy="127846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Para-</a:t>
            </a:r>
            <a:r>
              <a:rPr lang="en-US" dirty="0" err="1"/>
              <a:t>zhvillimi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FAC8CEB-834F-4433-90B2-5079F87167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537" t="10242" r="6693" b="7649"/>
          <a:stretch/>
        </p:blipFill>
        <p:spPr>
          <a:xfrm>
            <a:off x="337353" y="1509204"/>
            <a:ext cx="5415378" cy="284973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3266E79-4DCA-4EBF-9478-D368B1F12C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3223" y="404208"/>
            <a:ext cx="4480948" cy="1104996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3E6D085-0307-407A-BFC6-561DA6E26ADE}"/>
              </a:ext>
            </a:extLst>
          </p:cNvPr>
          <p:cNvCxnSpPr>
            <a:cxnSpLocks/>
            <a:stCxn id="18" idx="1"/>
          </p:cNvCxnSpPr>
          <p:nvPr/>
        </p:nvCxnSpPr>
        <p:spPr>
          <a:xfrm flipH="1">
            <a:off x="4358936" y="956706"/>
            <a:ext cx="2784287" cy="7122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E5BF2841-DB82-4881-9E26-9E344FC497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7897" y="1682675"/>
            <a:ext cx="5311600" cy="3787468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703DF2F-D1C7-4D2E-A7B6-F55447130C1C}"/>
              </a:ext>
            </a:extLst>
          </p:cNvPr>
          <p:cNvCxnSpPr>
            <a:cxnSpLocks/>
          </p:cNvCxnSpPr>
          <p:nvPr/>
        </p:nvCxnSpPr>
        <p:spPr>
          <a:xfrm flipH="1">
            <a:off x="5081135" y="3071674"/>
            <a:ext cx="2198554" cy="3573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>
            <a:extLst>
              <a:ext uri="{FF2B5EF4-FFF2-40B4-BE49-F238E27FC236}">
                <a16:creationId xmlns:a16="http://schemas.microsoft.com/office/drawing/2014/main" id="{9FEFA03F-65BA-4512-BF16-34EE457E1A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7353" y="4866678"/>
            <a:ext cx="6169979" cy="1206929"/>
          </a:xfrm>
          <a:prstGeom prst="rect">
            <a:avLst/>
          </a:prstGeom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D3B7926B-0B75-4F99-A97C-8C7BED5C1010}"/>
              </a:ext>
            </a:extLst>
          </p:cNvPr>
          <p:cNvCxnSpPr/>
          <p:nvPr/>
        </p:nvCxnSpPr>
        <p:spPr>
          <a:xfrm flipH="1" flipV="1">
            <a:off x="2787588" y="3666478"/>
            <a:ext cx="1017339" cy="11095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48284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4BCB7C-A6FC-4118-9027-468ECFDE6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981" y="157000"/>
            <a:ext cx="7197726" cy="1028495"/>
          </a:xfrm>
        </p:spPr>
        <p:txBody>
          <a:bodyPr>
            <a:normAutofit/>
          </a:bodyPr>
          <a:lstStyle/>
          <a:p>
            <a:pPr algn="l"/>
            <a:r>
              <a:rPr lang="en-US" dirty="0" err="1"/>
              <a:t>zhvillimi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9226D30-A879-4245-BD9C-B69C481712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1192" y="3429000"/>
            <a:ext cx="6542844" cy="303124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7913D54-91E6-4005-BE2E-C33185A0EE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429442"/>
            <a:ext cx="4938188" cy="1104996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5E1D250-ED29-4A93-BF64-846F0B2E9449}"/>
              </a:ext>
            </a:extLst>
          </p:cNvPr>
          <p:cNvCxnSpPr>
            <a:cxnSpLocks/>
          </p:cNvCxnSpPr>
          <p:nvPr/>
        </p:nvCxnSpPr>
        <p:spPr>
          <a:xfrm>
            <a:off x="4938188" y="2534438"/>
            <a:ext cx="3797439" cy="11719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5E3F720-FA1E-4512-98E0-F106D7C2C224}"/>
              </a:ext>
            </a:extLst>
          </p:cNvPr>
          <p:cNvSpPr txBox="1"/>
          <p:nvPr/>
        </p:nvSpPr>
        <p:spPr>
          <a:xfrm>
            <a:off x="73981" y="2593719"/>
            <a:ext cx="37463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5286B8"/>
                </a:solidFill>
                <a:latin typeface="Arial" panose="020B0604020202020204" pitchFamily="34" charset="0"/>
              </a:rPr>
              <a:t>Vendosja</a:t>
            </a:r>
            <a:r>
              <a:rPr lang="en-US" dirty="0">
                <a:solidFill>
                  <a:srgbClr val="5286B8"/>
                </a:solidFill>
                <a:latin typeface="Arial" panose="020B0604020202020204" pitchFamily="34" charset="0"/>
              </a:rPr>
              <a:t> e videos ne background</a:t>
            </a:r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7C0BEF8-ED82-4C74-8A1D-AB9CE2C086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1840" y="5269624"/>
            <a:ext cx="3848433" cy="548688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87E20EE-577B-4E95-BEC8-189B9FA90DF2}"/>
              </a:ext>
            </a:extLst>
          </p:cNvPr>
          <p:cNvCxnSpPr/>
          <p:nvPr/>
        </p:nvCxnSpPr>
        <p:spPr>
          <a:xfrm flipV="1">
            <a:off x="4252404" y="3706427"/>
            <a:ext cx="1287262" cy="18243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D26D1987-FA82-48AA-9959-7667597E6F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39486" y="174892"/>
            <a:ext cx="4483223" cy="2092020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61BE55E-3B6F-4778-B8B1-AFC7EEA25141}"/>
              </a:ext>
            </a:extLst>
          </p:cNvPr>
          <p:cNvCxnSpPr/>
          <p:nvPr/>
        </p:nvCxnSpPr>
        <p:spPr>
          <a:xfrm flipH="1">
            <a:off x="8482614" y="2414726"/>
            <a:ext cx="2916314" cy="21862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3C1CB14-B1DA-4587-8875-189C9F3047E3}"/>
              </a:ext>
            </a:extLst>
          </p:cNvPr>
          <p:cNvCxnSpPr>
            <a:cxnSpLocks/>
          </p:cNvCxnSpPr>
          <p:nvPr/>
        </p:nvCxnSpPr>
        <p:spPr>
          <a:xfrm flipH="1">
            <a:off x="6676008" y="754602"/>
            <a:ext cx="2361460" cy="40127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99308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59EBE14-B728-41C6-94D9-50FB8CE825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7646" y="1426328"/>
            <a:ext cx="2757631" cy="425391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50C706D-C0D1-46B9-A530-FC14841CBE7A}"/>
              </a:ext>
            </a:extLst>
          </p:cNvPr>
          <p:cNvSpPr txBox="1"/>
          <p:nvPr/>
        </p:nvSpPr>
        <p:spPr>
          <a:xfrm>
            <a:off x="241916" y="257451"/>
            <a:ext cx="609452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/>
              <a:t>FUNDI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B507A68-0FF3-461C-BC14-F5757B17A3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263" y="1705277"/>
            <a:ext cx="6264183" cy="369602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D8C6D34-A3E2-4CC4-9795-E770FE479CAC}"/>
              </a:ext>
            </a:extLst>
          </p:cNvPr>
          <p:cNvCxnSpPr>
            <a:cxnSpLocks/>
          </p:cNvCxnSpPr>
          <p:nvPr/>
        </p:nvCxnSpPr>
        <p:spPr>
          <a:xfrm>
            <a:off x="6906827" y="3553287"/>
            <a:ext cx="15535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06862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2E55BA7-F3EB-4977-8A3B-2233F68816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456" t="17315" r="12688" b="17089"/>
          <a:stretch/>
        </p:blipFill>
        <p:spPr>
          <a:xfrm>
            <a:off x="532660" y="401800"/>
            <a:ext cx="1811045" cy="12872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A8B24E3-5301-43C0-B538-15F8EA269EB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39" t="4911" r="2919" b="4018"/>
          <a:stretch/>
        </p:blipFill>
        <p:spPr>
          <a:xfrm>
            <a:off x="5996865" y="1296140"/>
            <a:ext cx="6161104" cy="2716567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C61552E-86C2-4C0A-B080-1B13608E9A6E}"/>
              </a:ext>
            </a:extLst>
          </p:cNvPr>
          <p:cNvCxnSpPr>
            <a:cxnSpLocks/>
          </p:cNvCxnSpPr>
          <p:nvPr/>
        </p:nvCxnSpPr>
        <p:spPr>
          <a:xfrm flipV="1">
            <a:off x="2854170" y="808041"/>
            <a:ext cx="2858610" cy="3396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7629C4AB-76D6-4E0C-9082-9E540D8010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3246" y="444060"/>
            <a:ext cx="5708342" cy="71447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8D9D3D5-0421-4EB1-9B02-8B02BB8CC9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9243" y="2178838"/>
            <a:ext cx="5033639" cy="250032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A5876BA-B7D5-4FB3-B06B-0B4ED2EA97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73848" y="5468956"/>
            <a:ext cx="9878804" cy="838317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2178277-F8CD-4D1F-B152-2AF45714FC79}"/>
              </a:ext>
            </a:extLst>
          </p:cNvPr>
          <p:cNvCxnSpPr/>
          <p:nvPr/>
        </p:nvCxnSpPr>
        <p:spPr>
          <a:xfrm flipH="1">
            <a:off x="5406501" y="2441359"/>
            <a:ext cx="2317072" cy="5859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2B92169-8AE0-4244-9324-04800654324E}"/>
              </a:ext>
            </a:extLst>
          </p:cNvPr>
          <p:cNvCxnSpPr/>
          <p:nvPr/>
        </p:nvCxnSpPr>
        <p:spPr>
          <a:xfrm flipH="1">
            <a:off x="7324078" y="3844031"/>
            <a:ext cx="4128574" cy="1518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126029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3F296A"/>
      </a:dk2>
      <a:lt2>
        <a:srgbClr val="EBEBEB"/>
      </a:lt2>
      <a:accent1>
        <a:srgbClr val="E84574"/>
      </a:accent1>
      <a:accent2>
        <a:srgbClr val="798FF2"/>
      </a:accent2>
      <a:accent3>
        <a:srgbClr val="95C369"/>
      </a:accent3>
      <a:accent4>
        <a:srgbClr val="EE875A"/>
      </a:accent4>
      <a:accent5>
        <a:srgbClr val="C363E8"/>
      </a:accent5>
      <a:accent6>
        <a:srgbClr val="6AADC8"/>
      </a:accent6>
      <a:hlink>
        <a:srgbClr val="FE80C7"/>
      </a:hlink>
      <a:folHlink>
        <a:srgbClr val="FBA3EC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93813dd7ca6ad654711aa0ab317e03a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f11dc0ce689dd3925e84e4e35398c6e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F08B90B-70ED-4539-9C14-FB2728D9064F}">
  <ds:schemaRefs>
    <ds:schemaRef ds:uri="http://schemas.openxmlformats.org/package/2006/metadata/core-properties"/>
    <ds:schemaRef ds:uri="http://schemas.microsoft.com/office/2006/documentManagement/types"/>
    <ds:schemaRef ds:uri="http://purl.org/dc/elements/1.1/"/>
    <ds:schemaRef ds:uri="http://purl.org/dc/terms/"/>
    <ds:schemaRef ds:uri="http://schemas.microsoft.com/office/infopath/2007/PartnerControls"/>
    <ds:schemaRef ds:uri="http://schemas.microsoft.com/office/2006/metadata/properties"/>
    <ds:schemaRef ds:uri="http://www.w3.org/XML/1998/namespace"/>
    <ds:schemaRef ds:uri="16c05727-aa75-4e4a-9b5f-8a80a1165891"/>
    <ds:schemaRef ds:uri="71af3243-3dd4-4a8d-8c0d-dd76da1f02a5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A0D51BCB-0419-432E-B7F1-25548446A62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E8D3305-1D9D-4BC8-A40F-6F8AE50BD76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Future design</Template>
  <TotalTime>61</TotalTime>
  <Words>160</Words>
  <Application>Microsoft Office PowerPoint</Application>
  <PresentationFormat>Widescreen</PresentationFormat>
  <Paragraphs>30</Paragraphs>
  <Slides>7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Consolas</vt:lpstr>
      <vt:lpstr>Celestial</vt:lpstr>
      <vt:lpstr>Turizmi ne shqiperi</vt:lpstr>
      <vt:lpstr>hyrje</vt:lpstr>
      <vt:lpstr>Faqja hyrese</vt:lpstr>
      <vt:lpstr>Para-zhvillimi</vt:lpstr>
      <vt:lpstr>zhvillimi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Turizmi ne shqiperi</dc:title>
  <dc:creator>Leandro Lleshanaku</dc:creator>
  <cp:lastModifiedBy>Student</cp:lastModifiedBy>
  <cp:revision>3</cp:revision>
  <dcterms:created xsi:type="dcterms:W3CDTF">2022-02-06T17:42:16Z</dcterms:created>
  <dcterms:modified xsi:type="dcterms:W3CDTF">2022-05-17T10:12:57Z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